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8" r:id="rId2"/>
    <p:sldId id="26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7" r:id="rId15"/>
    <p:sldId id="288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267" r:id="rId2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Twinkl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9C"/>
    <a:srgbClr val="18A0DB"/>
    <a:srgbClr val="8C368C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1314" y="5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23/01/2023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3200" dirty="0" err="1"/>
              <a:t>Waarom</a:t>
            </a:r>
            <a:r>
              <a:rPr lang="en-ZA" sz="3200" dirty="0"/>
              <a:t> het </a:t>
            </a:r>
            <a:r>
              <a:rPr lang="en-ZA" sz="3200" dirty="0" err="1"/>
              <a:t>hulle</a:t>
            </a:r>
            <a:r>
              <a:rPr lang="en-ZA" sz="3200" dirty="0"/>
              <a:t> </a:t>
            </a:r>
            <a:r>
              <a:rPr lang="en-ZA" sz="3200" dirty="0" err="1"/>
              <a:t>slawe</a:t>
            </a:r>
            <a:r>
              <a:rPr lang="en-ZA" sz="3200" dirty="0"/>
              <a:t> </a:t>
            </a:r>
            <a:r>
              <a:rPr lang="en-ZA" sz="3200" dirty="0" err="1"/>
              <a:t>nodig</a:t>
            </a:r>
            <a:r>
              <a:rPr lang="en-ZA" sz="3200" dirty="0"/>
              <a:t> </a:t>
            </a:r>
            <a:r>
              <a:rPr lang="en-ZA" sz="3200" dirty="0" err="1"/>
              <a:t>gehad</a:t>
            </a:r>
            <a:r>
              <a:rPr lang="en-ZA" sz="3200" dirty="0"/>
              <a:t>?</a:t>
            </a:r>
            <a:endParaRPr lang="en-GB" sz="28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42026" y="1251245"/>
            <a:ext cx="7782685" cy="2434101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Aangesien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eiendom</a:t>
            </a:r>
            <a:r>
              <a:rPr lang="en-ZA" dirty="0"/>
              <a:t> was, het die </a:t>
            </a:r>
            <a:r>
              <a:rPr lang="en-ZA" dirty="0" err="1"/>
              <a:t>eienaars</a:t>
            </a:r>
            <a:r>
              <a:rPr lang="en-ZA" dirty="0"/>
              <a:t> die mag </a:t>
            </a:r>
            <a:r>
              <a:rPr lang="en-ZA" dirty="0" err="1"/>
              <a:t>gehad</a:t>
            </a:r>
            <a:r>
              <a:rPr lang="en-ZA" dirty="0"/>
              <a:t> om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behandel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wou</a:t>
            </a:r>
            <a:r>
              <a:rPr lang="en-ZA" dirty="0"/>
              <a:t>.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eienaars</a:t>
            </a:r>
            <a:r>
              <a:rPr lang="en-ZA" dirty="0"/>
              <a:t> het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mishandel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misbruik</a:t>
            </a:r>
            <a:r>
              <a:rPr lang="en-ZA" dirty="0"/>
              <a:t>. Mielies, </a:t>
            </a:r>
            <a:r>
              <a:rPr lang="en-ZA" dirty="0" err="1"/>
              <a:t>varkvleis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soorte</a:t>
            </a:r>
            <a:r>
              <a:rPr lang="en-ZA" dirty="0"/>
              <a:t> kos is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voorsien</a:t>
            </a:r>
            <a:r>
              <a:rPr lang="en-ZA" dirty="0"/>
              <a:t>, wat </a:t>
            </a:r>
            <a:r>
              <a:rPr lang="en-ZA" dirty="0" err="1"/>
              <a:t>beteken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goeie</a:t>
            </a:r>
            <a:r>
              <a:rPr lang="en-ZA" dirty="0"/>
              <a:t> </a:t>
            </a:r>
            <a:r>
              <a:rPr lang="en-ZA" dirty="0" err="1"/>
              <a:t>voeding</a:t>
            </a:r>
            <a:r>
              <a:rPr lang="en-ZA" dirty="0"/>
              <a:t> </a:t>
            </a:r>
            <a:r>
              <a:rPr lang="en-ZA" dirty="0" err="1"/>
              <a:t>gekry</a:t>
            </a:r>
            <a:r>
              <a:rPr lang="en-ZA" dirty="0"/>
              <a:t> het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redelik</a:t>
            </a:r>
            <a:r>
              <a:rPr lang="en-ZA" dirty="0"/>
              <a:t> </a:t>
            </a:r>
            <a:r>
              <a:rPr lang="en-ZA" dirty="0" err="1"/>
              <a:t>gesond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bly</a:t>
            </a:r>
            <a:r>
              <a:rPr lang="en-ZA" dirty="0"/>
              <a:t>. </a:t>
            </a:r>
            <a:r>
              <a:rPr lang="en-ZA" dirty="0" err="1"/>
              <a:t>Baie</a:t>
            </a:r>
            <a:r>
              <a:rPr lang="en-ZA" dirty="0"/>
              <a:t> min </a:t>
            </a:r>
            <a:r>
              <a:rPr lang="en-ZA" dirty="0" err="1"/>
              <a:t>grondeienaars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opsieners</a:t>
            </a:r>
            <a:r>
              <a:rPr lang="en-ZA" dirty="0"/>
              <a:t> het </a:t>
            </a:r>
            <a:r>
              <a:rPr lang="en-ZA" dirty="0" err="1"/>
              <a:t>egter</a:t>
            </a:r>
            <a:r>
              <a:rPr lang="en-ZA" dirty="0"/>
              <a:t> </a:t>
            </a:r>
            <a:r>
              <a:rPr lang="en-ZA" dirty="0" err="1"/>
              <a:t>omgegee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.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het weens </a:t>
            </a:r>
            <a:r>
              <a:rPr lang="en-ZA" dirty="0" err="1"/>
              <a:t>oorwerk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wrede</a:t>
            </a:r>
            <a:r>
              <a:rPr lang="en-ZA" dirty="0"/>
              <a:t> </a:t>
            </a:r>
            <a:r>
              <a:rPr lang="en-ZA" dirty="0" err="1"/>
              <a:t>strawwe</a:t>
            </a:r>
            <a:r>
              <a:rPr lang="en-ZA" dirty="0"/>
              <a:t> </a:t>
            </a:r>
            <a:r>
              <a:rPr lang="en-ZA" dirty="0" err="1"/>
              <a:t>gesterf</a:t>
            </a:r>
            <a:r>
              <a:rPr lang="en-ZA" dirty="0"/>
              <a:t>. Die </a:t>
            </a:r>
            <a:r>
              <a:rPr lang="en-ZA" dirty="0" err="1"/>
              <a:t>eienaars</a:t>
            </a:r>
            <a:r>
              <a:rPr lang="en-ZA" dirty="0"/>
              <a:t> het </a:t>
            </a:r>
            <a:r>
              <a:rPr lang="en-ZA" dirty="0" err="1"/>
              <a:t>egter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veel</a:t>
            </a:r>
            <a:r>
              <a:rPr lang="en-ZA" dirty="0"/>
              <a:t> </a:t>
            </a:r>
            <a:r>
              <a:rPr lang="en-ZA" dirty="0" err="1"/>
              <a:t>omgegee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want </a:t>
            </a:r>
            <a:r>
              <a:rPr lang="en-ZA" dirty="0" err="1"/>
              <a:t>solank</a:t>
            </a:r>
            <a:r>
              <a:rPr lang="en-ZA" dirty="0"/>
              <a:t> </a:t>
            </a:r>
            <a:r>
              <a:rPr lang="en-ZA" dirty="0" err="1"/>
              <a:t>daar</a:t>
            </a:r>
            <a:r>
              <a:rPr lang="en-ZA" dirty="0"/>
              <a:t> ‘n </a:t>
            </a:r>
            <a:r>
              <a:rPr lang="en-ZA" dirty="0" err="1"/>
              <a:t>goeie</a:t>
            </a:r>
            <a:r>
              <a:rPr lang="en-ZA" dirty="0"/>
              <a:t> </a:t>
            </a:r>
            <a:r>
              <a:rPr lang="en-ZA" dirty="0" err="1"/>
              <a:t>aanbod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was, </a:t>
            </a:r>
            <a:r>
              <a:rPr lang="en-ZA" dirty="0" err="1"/>
              <a:t>kon</a:t>
            </a:r>
            <a:r>
              <a:rPr lang="en-ZA" dirty="0"/>
              <a:t> die </a:t>
            </a:r>
            <a:r>
              <a:rPr lang="en-ZA" dirty="0" err="1"/>
              <a:t>plantasies</a:t>
            </a:r>
            <a:r>
              <a:rPr lang="en-ZA" dirty="0"/>
              <a:t> wins </a:t>
            </a:r>
            <a:r>
              <a:rPr lang="en-ZA" dirty="0" err="1"/>
              <a:t>maak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392E9D-3F33-4CF2-B90F-BBB707694520}"/>
              </a:ext>
            </a:extLst>
          </p:cNvPr>
          <p:cNvSpPr/>
          <p:nvPr/>
        </p:nvSpPr>
        <p:spPr>
          <a:xfrm>
            <a:off x="719289" y="3876411"/>
            <a:ext cx="7705422" cy="2434101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b="1" dirty="0" err="1">
                <a:solidFill>
                  <a:schemeClr val="bg1"/>
                </a:solidFill>
              </a:rPr>
              <a:t>Interessante</a:t>
            </a:r>
            <a:r>
              <a:rPr lang="en-ZA" b="1" dirty="0">
                <a:solidFill>
                  <a:schemeClr val="bg1"/>
                </a:solidFill>
              </a:rPr>
              <a:t> </a:t>
            </a:r>
            <a:r>
              <a:rPr lang="en-ZA" b="1" dirty="0" err="1">
                <a:solidFill>
                  <a:schemeClr val="bg1"/>
                </a:solidFill>
              </a:rPr>
              <a:t>feit</a:t>
            </a:r>
            <a:endParaRPr lang="en-ZA" b="1" dirty="0">
              <a:solidFill>
                <a:schemeClr val="bg1"/>
              </a:solidFill>
            </a:endParaRPr>
          </a:p>
          <a:p>
            <a:r>
              <a:rPr lang="en-ZA" dirty="0">
                <a:solidFill>
                  <a:schemeClr val="bg1"/>
                </a:solidFill>
              </a:rPr>
              <a:t>In die 1600’s is die land wat </a:t>
            </a:r>
            <a:r>
              <a:rPr lang="en-ZA" dirty="0" err="1">
                <a:solidFill>
                  <a:schemeClr val="bg1"/>
                </a:solidFill>
              </a:rPr>
              <a:t>ons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vandag</a:t>
            </a:r>
            <a:r>
              <a:rPr lang="en-ZA" dirty="0">
                <a:solidFill>
                  <a:schemeClr val="bg1"/>
                </a:solidFill>
              </a:rPr>
              <a:t> as die </a:t>
            </a:r>
            <a:r>
              <a:rPr lang="en-ZA" dirty="0" err="1">
                <a:solidFill>
                  <a:schemeClr val="bg1"/>
                </a:solidFill>
              </a:rPr>
              <a:t>Verenigde</a:t>
            </a:r>
            <a:r>
              <a:rPr lang="en-ZA" dirty="0">
                <a:solidFill>
                  <a:schemeClr val="bg1"/>
                </a:solidFill>
              </a:rPr>
              <a:t> State van Amerika ken, in Noord </a:t>
            </a:r>
            <a:r>
              <a:rPr lang="en-ZA" dirty="0" err="1">
                <a:solidFill>
                  <a:schemeClr val="bg1"/>
                </a:solidFill>
              </a:rPr>
              <a:t>en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Suid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verdeel</a:t>
            </a:r>
            <a:r>
              <a:rPr lang="en-ZA" dirty="0">
                <a:solidFill>
                  <a:schemeClr val="bg1"/>
                </a:solidFill>
              </a:rPr>
              <a:t>. </a:t>
            </a:r>
            <a:r>
              <a:rPr lang="en-ZA" dirty="0" err="1">
                <a:solidFill>
                  <a:schemeClr val="bg1"/>
                </a:solidFill>
              </a:rPr>
              <a:t>Mense</a:t>
            </a:r>
            <a:r>
              <a:rPr lang="en-ZA" dirty="0">
                <a:solidFill>
                  <a:schemeClr val="bg1"/>
                </a:solidFill>
              </a:rPr>
              <a:t> in die </a:t>
            </a:r>
            <a:r>
              <a:rPr lang="en-ZA" dirty="0" err="1">
                <a:solidFill>
                  <a:schemeClr val="bg1"/>
                </a:solidFill>
              </a:rPr>
              <a:t>Suide</a:t>
            </a:r>
            <a:r>
              <a:rPr lang="en-ZA" dirty="0">
                <a:solidFill>
                  <a:schemeClr val="bg1"/>
                </a:solidFill>
              </a:rPr>
              <a:t> het </a:t>
            </a:r>
            <a:r>
              <a:rPr lang="en-ZA" dirty="0" err="1">
                <a:solidFill>
                  <a:schemeClr val="bg1"/>
                </a:solidFill>
              </a:rPr>
              <a:t>groot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plantasies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gehad</a:t>
            </a:r>
            <a:r>
              <a:rPr lang="en-ZA" dirty="0">
                <a:solidFill>
                  <a:schemeClr val="bg1"/>
                </a:solidFill>
              </a:rPr>
              <a:t>, </a:t>
            </a:r>
            <a:r>
              <a:rPr lang="en-ZA" dirty="0" err="1">
                <a:solidFill>
                  <a:schemeClr val="bg1"/>
                </a:solidFill>
              </a:rPr>
              <a:t>en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daarom</a:t>
            </a:r>
            <a:r>
              <a:rPr lang="en-ZA" dirty="0">
                <a:solidFill>
                  <a:schemeClr val="bg1"/>
                </a:solidFill>
              </a:rPr>
              <a:t> het </a:t>
            </a:r>
            <a:r>
              <a:rPr lang="en-ZA" dirty="0" err="1">
                <a:solidFill>
                  <a:schemeClr val="bg1"/>
                </a:solidFill>
              </a:rPr>
              <a:t>hulle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baie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meer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werkers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nodig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gehad</a:t>
            </a:r>
            <a:r>
              <a:rPr lang="en-ZA" dirty="0">
                <a:solidFill>
                  <a:schemeClr val="bg1"/>
                </a:solidFill>
              </a:rPr>
              <a:t> as </a:t>
            </a:r>
            <a:r>
              <a:rPr lang="en-ZA" dirty="0" err="1">
                <a:solidFill>
                  <a:schemeClr val="bg1"/>
                </a:solidFill>
              </a:rPr>
              <a:t>dié</a:t>
            </a:r>
            <a:r>
              <a:rPr lang="en-ZA" dirty="0">
                <a:solidFill>
                  <a:schemeClr val="bg1"/>
                </a:solidFill>
              </a:rPr>
              <a:t> in die </a:t>
            </a:r>
            <a:r>
              <a:rPr lang="en-ZA" dirty="0" err="1">
                <a:solidFill>
                  <a:schemeClr val="bg1"/>
                </a:solidFill>
              </a:rPr>
              <a:t>Noorde</a:t>
            </a:r>
            <a:r>
              <a:rPr lang="en-ZA" dirty="0">
                <a:solidFill>
                  <a:schemeClr val="bg1"/>
                </a:solidFill>
              </a:rPr>
              <a:t>. </a:t>
            </a:r>
            <a:r>
              <a:rPr lang="en-ZA" dirty="0" err="1">
                <a:solidFill>
                  <a:schemeClr val="bg1"/>
                </a:solidFill>
              </a:rPr>
              <a:t>Daarom</a:t>
            </a:r>
            <a:r>
              <a:rPr lang="en-ZA" dirty="0">
                <a:solidFill>
                  <a:schemeClr val="bg1"/>
                </a:solidFill>
              </a:rPr>
              <a:t> het die </a:t>
            </a:r>
            <a:r>
              <a:rPr lang="en-ZA" dirty="0" err="1">
                <a:solidFill>
                  <a:schemeClr val="bg1"/>
                </a:solidFill>
              </a:rPr>
              <a:t>blanke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Amerikaners</a:t>
            </a:r>
            <a:r>
              <a:rPr lang="en-ZA" dirty="0">
                <a:solidFill>
                  <a:schemeClr val="bg1"/>
                </a:solidFill>
              </a:rPr>
              <a:t> in die </a:t>
            </a:r>
            <a:r>
              <a:rPr lang="en-ZA" dirty="0" err="1">
                <a:solidFill>
                  <a:schemeClr val="bg1"/>
                </a:solidFill>
              </a:rPr>
              <a:t>Suide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besit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terwyl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dié</a:t>
            </a:r>
            <a:r>
              <a:rPr lang="en-ZA" dirty="0">
                <a:solidFill>
                  <a:schemeClr val="bg1"/>
                </a:solidFill>
              </a:rPr>
              <a:t> in die </a:t>
            </a:r>
            <a:r>
              <a:rPr lang="en-ZA" dirty="0" err="1">
                <a:solidFill>
                  <a:schemeClr val="bg1"/>
                </a:solidFill>
              </a:rPr>
              <a:t>Noorde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nie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besit</a:t>
            </a:r>
            <a:r>
              <a:rPr lang="en-ZA" dirty="0">
                <a:solidFill>
                  <a:schemeClr val="bg1"/>
                </a:solidFill>
              </a:rPr>
              <a:t> of </a:t>
            </a:r>
            <a:r>
              <a:rPr lang="en-ZA" dirty="0" err="1">
                <a:solidFill>
                  <a:schemeClr val="bg1"/>
                </a:solidFill>
              </a:rPr>
              <a:t>nodig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gehad</a:t>
            </a:r>
            <a:r>
              <a:rPr lang="en-ZA" dirty="0">
                <a:solidFill>
                  <a:schemeClr val="bg1"/>
                </a:solidFill>
              </a:rPr>
              <a:t> het </a:t>
            </a:r>
            <a:r>
              <a:rPr lang="en-ZA" dirty="0" err="1">
                <a:solidFill>
                  <a:schemeClr val="bg1"/>
                </a:solidFill>
              </a:rPr>
              <a:t>nie</a:t>
            </a:r>
            <a:r>
              <a:rPr lang="en-ZA" dirty="0">
                <a:solidFill>
                  <a:schemeClr val="bg1"/>
                </a:solidFill>
              </a:rPr>
              <a:t>. Later sou die </a:t>
            </a:r>
            <a:r>
              <a:rPr lang="en-ZA" dirty="0" err="1">
                <a:solidFill>
                  <a:schemeClr val="bg1"/>
                </a:solidFill>
              </a:rPr>
              <a:t>Noorde</a:t>
            </a:r>
            <a:r>
              <a:rPr lang="en-ZA" dirty="0">
                <a:solidFill>
                  <a:schemeClr val="bg1"/>
                </a:solidFill>
              </a:rPr>
              <a:t> die </a:t>
            </a:r>
            <a:r>
              <a:rPr lang="en-ZA" dirty="0" err="1">
                <a:solidFill>
                  <a:schemeClr val="bg1"/>
                </a:solidFill>
              </a:rPr>
              <a:t>Suide</a:t>
            </a:r>
            <a:r>
              <a:rPr lang="en-ZA" dirty="0">
                <a:solidFill>
                  <a:schemeClr val="bg1"/>
                </a:solidFill>
              </a:rPr>
              <a:t> in ‘n </a:t>
            </a:r>
            <a:r>
              <a:rPr lang="en-ZA" dirty="0" err="1">
                <a:solidFill>
                  <a:schemeClr val="bg1"/>
                </a:solidFill>
              </a:rPr>
              <a:t>burgeroorlog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beveg</a:t>
            </a:r>
            <a:r>
              <a:rPr lang="en-ZA" dirty="0">
                <a:solidFill>
                  <a:schemeClr val="bg1"/>
                </a:solidFill>
              </a:rPr>
              <a:t>, </a:t>
            </a:r>
            <a:r>
              <a:rPr lang="en-ZA" dirty="0" err="1">
                <a:solidFill>
                  <a:schemeClr val="bg1"/>
                </a:solidFill>
              </a:rPr>
              <a:t>deels</a:t>
            </a:r>
            <a:r>
              <a:rPr lang="en-ZA" dirty="0">
                <a:solidFill>
                  <a:schemeClr val="bg1"/>
                </a:solidFill>
              </a:rPr>
              <a:t>  </a:t>
            </a:r>
            <a:r>
              <a:rPr lang="en-ZA" dirty="0" err="1">
                <a:solidFill>
                  <a:schemeClr val="bg1"/>
                </a:solidFill>
              </a:rPr>
              <a:t>oor</a:t>
            </a:r>
            <a:r>
              <a:rPr lang="en-ZA" dirty="0">
                <a:solidFill>
                  <a:schemeClr val="bg1"/>
                </a:solidFill>
              </a:rPr>
              <a:t> die </a:t>
            </a:r>
            <a:r>
              <a:rPr lang="en-ZA" dirty="0" err="1">
                <a:solidFill>
                  <a:schemeClr val="bg1"/>
                </a:solidFill>
              </a:rPr>
              <a:t>kwessie</a:t>
            </a:r>
            <a:r>
              <a:rPr lang="en-ZA" dirty="0">
                <a:solidFill>
                  <a:schemeClr val="bg1"/>
                </a:solidFill>
              </a:rPr>
              <a:t> van </a:t>
            </a:r>
            <a:r>
              <a:rPr lang="en-ZA" dirty="0" err="1">
                <a:solidFill>
                  <a:schemeClr val="bg1"/>
                </a:solidFill>
              </a:rPr>
              <a:t>slawerny</a:t>
            </a:r>
            <a:r>
              <a:rPr lang="en-ZA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40DDE8-5653-47D9-A5C6-77D4E31E9FCB}"/>
              </a:ext>
            </a:extLst>
          </p:cNvPr>
          <p:cNvSpPr/>
          <p:nvPr/>
        </p:nvSpPr>
        <p:spPr>
          <a:xfrm>
            <a:off x="642026" y="1256593"/>
            <a:ext cx="7782685" cy="1880103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Hoe </a:t>
            </a:r>
            <a:r>
              <a:rPr lang="en-ZA" dirty="0" err="1"/>
              <a:t>meer</a:t>
            </a:r>
            <a:r>
              <a:rPr lang="en-ZA" dirty="0"/>
              <a:t> </a:t>
            </a:r>
            <a:r>
              <a:rPr lang="en-ZA" dirty="0" err="1"/>
              <a:t>gewasse</a:t>
            </a:r>
            <a:r>
              <a:rPr lang="en-ZA" dirty="0"/>
              <a:t> ‘n </a:t>
            </a:r>
            <a:r>
              <a:rPr lang="en-ZA" dirty="0" err="1"/>
              <a:t>plantasie</a:t>
            </a:r>
            <a:r>
              <a:rPr lang="en-ZA" dirty="0"/>
              <a:t> </a:t>
            </a:r>
            <a:r>
              <a:rPr lang="en-ZA" dirty="0" err="1"/>
              <a:t>geproduseer</a:t>
            </a:r>
            <a:r>
              <a:rPr lang="en-ZA" dirty="0"/>
              <a:t> het, hoe </a:t>
            </a:r>
            <a:r>
              <a:rPr lang="en-ZA" dirty="0" err="1"/>
              <a:t>meer</a:t>
            </a:r>
            <a:r>
              <a:rPr lang="en-ZA" dirty="0"/>
              <a:t> geld het die </a:t>
            </a:r>
            <a:r>
              <a:rPr lang="en-ZA" dirty="0" err="1"/>
              <a:t>plantasie-eienaar</a:t>
            </a:r>
            <a:r>
              <a:rPr lang="en-ZA" dirty="0"/>
              <a:t> </a:t>
            </a:r>
            <a:r>
              <a:rPr lang="en-ZA" dirty="0" err="1"/>
              <a:t>ontvang</a:t>
            </a:r>
            <a:r>
              <a:rPr lang="en-ZA" dirty="0"/>
              <a:t>. Die </a:t>
            </a:r>
            <a:r>
              <a:rPr lang="en-ZA" dirty="0" err="1"/>
              <a:t>plantasie-eienaars</a:t>
            </a:r>
            <a:r>
              <a:rPr lang="en-ZA" dirty="0"/>
              <a:t> </a:t>
            </a:r>
            <a:r>
              <a:rPr lang="en-ZA" dirty="0" err="1"/>
              <a:t>verkies</a:t>
            </a:r>
            <a:r>
              <a:rPr lang="en-ZA" dirty="0"/>
              <a:t> </a:t>
            </a:r>
            <a:r>
              <a:rPr lang="en-ZA" dirty="0" err="1"/>
              <a:t>werkers</a:t>
            </a:r>
            <a:r>
              <a:rPr lang="en-ZA" dirty="0"/>
              <a:t> wat </a:t>
            </a:r>
            <a:r>
              <a:rPr lang="en-ZA" dirty="0" err="1"/>
              <a:t>geen</a:t>
            </a:r>
            <a:r>
              <a:rPr lang="en-ZA" dirty="0"/>
              <a:t> </a:t>
            </a:r>
            <a:r>
              <a:rPr lang="en-ZA" dirty="0" err="1"/>
              <a:t>aanspraak</a:t>
            </a:r>
            <a:r>
              <a:rPr lang="en-ZA" dirty="0"/>
              <a:t> op </a:t>
            </a:r>
            <a:r>
              <a:rPr lang="en-ZA" dirty="0" err="1"/>
              <a:t>enige</a:t>
            </a:r>
            <a:r>
              <a:rPr lang="en-ZA" dirty="0"/>
              <a:t> </a:t>
            </a:r>
            <a:r>
              <a:rPr lang="en-ZA" dirty="0" err="1"/>
              <a:t>deel</a:t>
            </a:r>
            <a:r>
              <a:rPr lang="en-ZA" dirty="0"/>
              <a:t> van die </a:t>
            </a:r>
            <a:r>
              <a:rPr lang="en-ZA" dirty="0" err="1"/>
              <a:t>gewasse</a:t>
            </a:r>
            <a:r>
              <a:rPr lang="en-ZA" dirty="0"/>
              <a:t> </a:t>
            </a:r>
            <a:r>
              <a:rPr lang="en-ZA" dirty="0" err="1"/>
              <a:t>gehad</a:t>
            </a:r>
            <a:r>
              <a:rPr lang="en-ZA" dirty="0"/>
              <a:t> het </a:t>
            </a:r>
            <a:r>
              <a:rPr lang="en-ZA" dirty="0" err="1"/>
              <a:t>nie</a:t>
            </a:r>
            <a:r>
              <a:rPr lang="en-ZA" dirty="0"/>
              <a:t>. </a:t>
            </a:r>
            <a:r>
              <a:rPr lang="en-ZA" dirty="0" err="1"/>
              <a:t>Gewone</a:t>
            </a:r>
            <a:r>
              <a:rPr lang="en-ZA" dirty="0"/>
              <a:t> </a:t>
            </a:r>
            <a:r>
              <a:rPr lang="en-ZA" dirty="0" err="1"/>
              <a:t>Amerikaanse</a:t>
            </a:r>
            <a:r>
              <a:rPr lang="en-ZA" dirty="0"/>
              <a:t> </a:t>
            </a:r>
            <a:r>
              <a:rPr lang="en-ZA" dirty="0" err="1"/>
              <a:t>werkers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grond</a:t>
            </a:r>
            <a:r>
              <a:rPr lang="en-ZA" dirty="0"/>
              <a:t> </a:t>
            </a:r>
            <a:r>
              <a:rPr lang="en-ZA" dirty="0" err="1"/>
              <a:t>geëis</a:t>
            </a:r>
            <a:r>
              <a:rPr lang="en-ZA" dirty="0"/>
              <a:t> het, maar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grond</a:t>
            </a:r>
            <a:r>
              <a:rPr lang="en-ZA" dirty="0"/>
              <a:t> </a:t>
            </a:r>
            <a:r>
              <a:rPr lang="en-ZA" dirty="0" err="1"/>
              <a:t>besit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daarom</a:t>
            </a:r>
            <a:r>
              <a:rPr lang="en-ZA" dirty="0"/>
              <a:t> was </a:t>
            </a:r>
            <a:r>
              <a:rPr lang="en-ZA" dirty="0" err="1"/>
              <a:t>slawe-arbeid</a:t>
            </a:r>
            <a:r>
              <a:rPr lang="en-ZA" dirty="0"/>
              <a:t> so </a:t>
            </a:r>
            <a:r>
              <a:rPr lang="en-ZA" dirty="0" err="1"/>
              <a:t>aantreklik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plantasie-eienaars</a:t>
            </a:r>
            <a:r>
              <a:rPr lang="en-ZA" dirty="0"/>
              <a:t>.</a:t>
            </a:r>
            <a:endParaRPr lang="en-ZA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0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3600" dirty="0" err="1"/>
              <a:t>Watter</a:t>
            </a:r>
            <a:r>
              <a:rPr lang="en-ZA" sz="3600" dirty="0"/>
              <a:t> </a:t>
            </a:r>
            <a:r>
              <a:rPr lang="en-ZA" sz="3600" dirty="0" err="1"/>
              <a:t>werk</a:t>
            </a:r>
            <a:r>
              <a:rPr lang="en-ZA" sz="3600" dirty="0"/>
              <a:t> het die </a:t>
            </a:r>
            <a:r>
              <a:rPr lang="en-ZA" sz="3600" dirty="0" err="1"/>
              <a:t>slawe</a:t>
            </a:r>
            <a:r>
              <a:rPr lang="en-ZA" sz="3600" dirty="0"/>
              <a:t> </a:t>
            </a:r>
            <a:r>
              <a:rPr lang="en-ZA" sz="3600" dirty="0" err="1"/>
              <a:t>gedoen</a:t>
            </a:r>
            <a:r>
              <a:rPr lang="en-ZA" sz="3600" dirty="0"/>
              <a:t>?</a:t>
            </a:r>
            <a:endParaRPr lang="en-GB" sz="3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755649" y="1376632"/>
            <a:ext cx="7623172" cy="495108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ZA" sz="1800" dirty="0" err="1">
                <a:solidFill>
                  <a:schemeClr val="bg1"/>
                </a:solidFill>
              </a:rPr>
              <a:t>Sommige</a:t>
            </a:r>
            <a:r>
              <a:rPr lang="en-ZA" sz="1800" dirty="0">
                <a:solidFill>
                  <a:schemeClr val="bg1"/>
                </a:solidFill>
              </a:rPr>
              <a:t> van die take wat van </a:t>
            </a:r>
            <a:r>
              <a:rPr lang="en-ZA" sz="1800" dirty="0" err="1">
                <a:solidFill>
                  <a:schemeClr val="bg1"/>
                </a:solidFill>
              </a:rPr>
              <a:t>slawe</a:t>
            </a:r>
            <a:r>
              <a:rPr lang="en-ZA" sz="1800" dirty="0">
                <a:solidFill>
                  <a:schemeClr val="bg1"/>
                </a:solidFill>
              </a:rPr>
              <a:t> </a:t>
            </a:r>
            <a:r>
              <a:rPr lang="en-ZA" sz="1800" dirty="0" err="1">
                <a:solidFill>
                  <a:schemeClr val="bg1"/>
                </a:solidFill>
              </a:rPr>
              <a:t>verwag</a:t>
            </a:r>
            <a:r>
              <a:rPr lang="en-ZA" sz="1800" dirty="0">
                <a:solidFill>
                  <a:schemeClr val="bg1"/>
                </a:solidFill>
              </a:rPr>
              <a:t> sou word, was: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62DBD3-CBE4-4C78-9AF7-D2F79D6129F9}"/>
              </a:ext>
            </a:extLst>
          </p:cNvPr>
          <p:cNvSpPr/>
          <p:nvPr/>
        </p:nvSpPr>
        <p:spPr>
          <a:xfrm>
            <a:off x="755649" y="2058615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Katoen</a:t>
            </a:r>
            <a:r>
              <a:rPr lang="en-ZA" dirty="0"/>
              <a:t> </a:t>
            </a:r>
            <a:r>
              <a:rPr lang="en-ZA" dirty="0" err="1"/>
              <a:t>pluk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13D1090-2295-4C9B-A004-D0BC47E8D001}"/>
              </a:ext>
            </a:extLst>
          </p:cNvPr>
          <p:cNvSpPr/>
          <p:nvPr/>
        </p:nvSpPr>
        <p:spPr>
          <a:xfrm>
            <a:off x="755649" y="2644144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Suikerriet</a:t>
            </a:r>
            <a:r>
              <a:rPr lang="en-ZA" dirty="0"/>
              <a:t> </a:t>
            </a:r>
            <a:r>
              <a:rPr lang="en-ZA" dirty="0" err="1"/>
              <a:t>oes</a:t>
            </a:r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2366F9-D294-4591-8F8F-01981F8D0C89}"/>
              </a:ext>
            </a:extLst>
          </p:cNvPr>
          <p:cNvSpPr/>
          <p:nvPr/>
        </p:nvSpPr>
        <p:spPr>
          <a:xfrm>
            <a:off x="755649" y="3229673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Rys</a:t>
            </a:r>
            <a:r>
              <a:rPr lang="en-ZA" dirty="0"/>
              <a:t> plant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oes</a:t>
            </a:r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2A2F46-2689-4CD1-83D5-6D5790612F29}"/>
              </a:ext>
            </a:extLst>
          </p:cNvPr>
          <p:cNvSpPr/>
          <p:nvPr/>
        </p:nvSpPr>
        <p:spPr>
          <a:xfrm>
            <a:off x="755650" y="3815202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Tabak plant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oes</a:t>
            </a: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4A7096-260F-48A2-875D-ED95FAF9F9CB}"/>
              </a:ext>
            </a:extLst>
          </p:cNvPr>
          <p:cNvSpPr/>
          <p:nvPr/>
        </p:nvSpPr>
        <p:spPr>
          <a:xfrm>
            <a:off x="755650" y="4400731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In die </a:t>
            </a:r>
            <a:r>
              <a:rPr lang="en-ZA" dirty="0" err="1"/>
              <a:t>melkerye</a:t>
            </a:r>
            <a:r>
              <a:rPr lang="en-ZA" dirty="0"/>
              <a:t> </a:t>
            </a:r>
            <a:r>
              <a:rPr lang="en-ZA" dirty="0" err="1"/>
              <a:t>werk</a:t>
            </a:r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1B82F-C7F4-4B9A-8E2B-34F5FF1C1596}"/>
              </a:ext>
            </a:extLst>
          </p:cNvPr>
          <p:cNvSpPr/>
          <p:nvPr/>
        </p:nvSpPr>
        <p:spPr>
          <a:xfrm>
            <a:off x="755650" y="4986260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Weef</a:t>
            </a:r>
            <a:r>
              <a:rPr lang="en-ZA" dirty="0"/>
              <a:t> van </a:t>
            </a:r>
            <a:r>
              <a:rPr lang="en-ZA" dirty="0" err="1"/>
              <a:t>materiaal</a:t>
            </a:r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0ECE89-D6E0-467A-BC78-08B5170BE42F}"/>
              </a:ext>
            </a:extLst>
          </p:cNvPr>
          <p:cNvSpPr/>
          <p:nvPr/>
        </p:nvSpPr>
        <p:spPr>
          <a:xfrm>
            <a:off x="755649" y="5571789"/>
            <a:ext cx="3047864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Timmerwerk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bouwerk</a:t>
            </a:r>
            <a:endParaRPr lang="en-ZA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7DB9F3-F989-4B3E-91D6-EC532065D141}"/>
              </a:ext>
            </a:extLst>
          </p:cNvPr>
          <p:cNvSpPr/>
          <p:nvPr/>
        </p:nvSpPr>
        <p:spPr>
          <a:xfrm>
            <a:off x="3926864" y="2055598"/>
            <a:ext cx="4451957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Kook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361ABA9-2984-4E86-92D8-32B7FDE59170}"/>
              </a:ext>
            </a:extLst>
          </p:cNvPr>
          <p:cNvSpPr/>
          <p:nvPr/>
        </p:nvSpPr>
        <p:spPr>
          <a:xfrm>
            <a:off x="3926864" y="2641127"/>
            <a:ext cx="4451957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Klere</a:t>
            </a:r>
            <a:r>
              <a:rPr lang="en-ZA" dirty="0"/>
              <a:t> was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931B82-867B-4E0D-BF5F-F66E5A55E61A}"/>
              </a:ext>
            </a:extLst>
          </p:cNvPr>
          <p:cNvSpPr/>
          <p:nvPr/>
        </p:nvSpPr>
        <p:spPr>
          <a:xfrm>
            <a:off x="3926864" y="3226656"/>
            <a:ext cx="4451957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In </a:t>
            </a:r>
            <a:r>
              <a:rPr lang="en-ZA" dirty="0" err="1"/>
              <a:t>myne</a:t>
            </a:r>
            <a:r>
              <a:rPr lang="en-ZA" dirty="0"/>
              <a:t> </a:t>
            </a:r>
            <a:r>
              <a:rPr lang="en-ZA" dirty="0" err="1"/>
              <a:t>werk</a:t>
            </a:r>
            <a:endParaRPr lang="en-Z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F8735E-7F84-4018-A1A7-908AC13E974F}"/>
              </a:ext>
            </a:extLst>
          </p:cNvPr>
          <p:cNvSpPr/>
          <p:nvPr/>
        </p:nvSpPr>
        <p:spPr>
          <a:xfrm>
            <a:off x="3926866" y="3812185"/>
            <a:ext cx="445195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In </a:t>
            </a:r>
            <a:r>
              <a:rPr lang="en-ZA" dirty="0" err="1"/>
              <a:t>koffieplantasies</a:t>
            </a:r>
            <a:r>
              <a:rPr lang="en-ZA" dirty="0"/>
              <a:t> </a:t>
            </a:r>
            <a:r>
              <a:rPr lang="en-ZA" dirty="0" err="1"/>
              <a:t>werk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9A87A-A21A-441C-ABCB-A3FC38F125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09"/>
          <a:stretch/>
        </p:blipFill>
        <p:spPr>
          <a:xfrm>
            <a:off x="3970838" y="4397714"/>
            <a:ext cx="4364007" cy="166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8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4000" dirty="0" err="1"/>
              <a:t>Slawe-kultuur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42026" y="1251245"/>
            <a:ext cx="7782685" cy="2157102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Om ‘n </a:t>
            </a:r>
            <a:r>
              <a:rPr lang="en-ZA" dirty="0" err="1"/>
              <a:t>manier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vind</a:t>
            </a:r>
            <a:r>
              <a:rPr lang="en-ZA" dirty="0"/>
              <a:t> om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verskriklike</a:t>
            </a:r>
            <a:r>
              <a:rPr lang="en-ZA" dirty="0"/>
              <a:t> </a:t>
            </a:r>
            <a:r>
              <a:rPr lang="en-ZA" dirty="0" err="1"/>
              <a:t>behandeling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hanteer</a:t>
            </a:r>
            <a:r>
              <a:rPr lang="en-ZA" dirty="0"/>
              <a:t>, het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</a:t>
            </a:r>
            <a:r>
              <a:rPr lang="en-ZA" dirty="0" err="1"/>
              <a:t>kultuur</a:t>
            </a:r>
            <a:r>
              <a:rPr lang="en-ZA" dirty="0"/>
              <a:t> </a:t>
            </a:r>
            <a:r>
              <a:rPr lang="en-ZA" dirty="0" err="1"/>
              <a:t>ontwikkel</a:t>
            </a:r>
            <a:r>
              <a:rPr lang="en-ZA" dirty="0"/>
              <a:t>. </a:t>
            </a:r>
            <a:r>
              <a:rPr lang="en-ZA" dirty="0" err="1"/>
              <a:t>Slawe</a:t>
            </a:r>
            <a:r>
              <a:rPr lang="en-ZA" dirty="0"/>
              <a:t> mag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</a:t>
            </a:r>
            <a:r>
              <a:rPr lang="en-ZA" dirty="0" err="1"/>
              <a:t>inheemse</a:t>
            </a:r>
            <a:r>
              <a:rPr lang="en-ZA" dirty="0"/>
              <a:t> </a:t>
            </a:r>
            <a:r>
              <a:rPr lang="en-ZA" dirty="0" err="1"/>
              <a:t>Afrikatale</a:t>
            </a:r>
            <a:r>
              <a:rPr lang="en-ZA" dirty="0"/>
              <a:t> </a:t>
            </a:r>
            <a:r>
              <a:rPr lang="en-ZA" dirty="0" err="1"/>
              <a:t>gepraat</a:t>
            </a:r>
            <a:r>
              <a:rPr lang="en-ZA" dirty="0"/>
              <a:t> het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is </a:t>
            </a:r>
            <a:r>
              <a:rPr lang="en-ZA" dirty="0" err="1"/>
              <a:t>gedwing</a:t>
            </a:r>
            <a:r>
              <a:rPr lang="en-ZA" dirty="0"/>
              <a:t> om Engels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praat</a:t>
            </a:r>
            <a:r>
              <a:rPr lang="en-ZA" dirty="0"/>
              <a:t>, ‘n taal wat </a:t>
            </a:r>
            <a:r>
              <a:rPr lang="en-ZA" dirty="0" err="1"/>
              <a:t>niemand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geleer</a:t>
            </a:r>
            <a:r>
              <a:rPr lang="en-ZA" dirty="0"/>
              <a:t> het </a:t>
            </a:r>
            <a:r>
              <a:rPr lang="en-ZA" dirty="0" err="1"/>
              <a:t>nie</a:t>
            </a:r>
            <a:r>
              <a:rPr lang="en-ZA" dirty="0"/>
              <a:t>. </a:t>
            </a:r>
            <a:r>
              <a:rPr lang="en-ZA" dirty="0" err="1"/>
              <a:t>Aangesien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nooit </a:t>
            </a:r>
            <a:r>
              <a:rPr lang="en-ZA" dirty="0" err="1"/>
              <a:t>behoorlik</a:t>
            </a:r>
            <a:r>
              <a:rPr lang="en-ZA" dirty="0"/>
              <a:t> Engels </a:t>
            </a:r>
            <a:r>
              <a:rPr lang="en-ZA" dirty="0" err="1"/>
              <a:t>geleer</a:t>
            </a:r>
            <a:r>
              <a:rPr lang="en-ZA" dirty="0"/>
              <a:t> is </a:t>
            </a:r>
            <a:r>
              <a:rPr lang="en-ZA" dirty="0" err="1"/>
              <a:t>nie</a:t>
            </a:r>
            <a:r>
              <a:rPr lang="en-ZA" dirty="0"/>
              <a:t>, het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gepraat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gehoor</a:t>
            </a:r>
            <a:r>
              <a:rPr lang="en-ZA" dirty="0"/>
              <a:t> het.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</a:t>
            </a:r>
            <a:r>
              <a:rPr lang="en-ZA" dirty="0" err="1"/>
              <a:t>dialekte</a:t>
            </a:r>
            <a:r>
              <a:rPr lang="en-ZA" dirty="0"/>
              <a:t> </a:t>
            </a:r>
            <a:r>
              <a:rPr lang="en-ZA" dirty="0" err="1"/>
              <a:t>ontwikkel</a:t>
            </a:r>
            <a:r>
              <a:rPr lang="en-ZA" dirty="0"/>
              <a:t>, wat </a:t>
            </a:r>
            <a:r>
              <a:rPr lang="en-ZA" dirty="0" err="1"/>
              <a:t>woorde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tale met Engels </a:t>
            </a:r>
            <a:r>
              <a:rPr lang="en-ZA" dirty="0" err="1"/>
              <a:t>vermeng</a:t>
            </a:r>
            <a:r>
              <a:rPr lang="en-ZA" dirty="0"/>
              <a:t> het. ‘n </a:t>
            </a:r>
            <a:r>
              <a:rPr lang="en-ZA" dirty="0" err="1"/>
              <a:t>Nuwe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manier</a:t>
            </a:r>
            <a:r>
              <a:rPr lang="en-ZA" dirty="0"/>
              <a:t> van </a:t>
            </a:r>
            <a:r>
              <a:rPr lang="en-ZA" dirty="0" err="1"/>
              <a:t>praat</a:t>
            </a:r>
            <a:r>
              <a:rPr lang="en-ZA" dirty="0"/>
              <a:t> het in die </a:t>
            </a:r>
            <a:r>
              <a:rPr lang="en-ZA" dirty="0" err="1"/>
              <a:t>slawe-kultuur</a:t>
            </a:r>
            <a:r>
              <a:rPr lang="en-ZA" dirty="0"/>
              <a:t> </a:t>
            </a:r>
            <a:r>
              <a:rPr lang="en-ZA" dirty="0" err="1"/>
              <a:t>ontwikkel</a:t>
            </a:r>
            <a:r>
              <a:rPr lang="en-ZA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C77FB-5282-438C-8F9A-4740BCE5EE93}"/>
              </a:ext>
            </a:extLst>
          </p:cNvPr>
          <p:cNvSpPr/>
          <p:nvPr/>
        </p:nvSpPr>
        <p:spPr>
          <a:xfrm>
            <a:off x="642026" y="3464239"/>
            <a:ext cx="7184803" cy="2157102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Slawe</a:t>
            </a:r>
            <a:r>
              <a:rPr lang="en-ZA" dirty="0"/>
              <a:t> is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verhinder</a:t>
            </a:r>
            <a:r>
              <a:rPr lang="en-ZA" dirty="0"/>
              <a:t> om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</a:t>
            </a:r>
            <a:r>
              <a:rPr lang="en-ZA" dirty="0" err="1"/>
              <a:t>godsdienste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Afrika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beoefen</a:t>
            </a:r>
            <a:r>
              <a:rPr lang="en-ZA" dirty="0"/>
              <a:t>. Die </a:t>
            </a:r>
            <a:r>
              <a:rPr lang="en-ZA" dirty="0" err="1"/>
              <a:t>slawe</a:t>
            </a:r>
            <a:r>
              <a:rPr lang="en-ZA" dirty="0"/>
              <a:t> het </a:t>
            </a:r>
            <a:r>
              <a:rPr lang="en-ZA" dirty="0" err="1"/>
              <a:t>soms</a:t>
            </a:r>
            <a:r>
              <a:rPr lang="en-ZA" dirty="0"/>
              <a:t> </a:t>
            </a:r>
            <a:r>
              <a:rPr lang="en-ZA" dirty="0" err="1"/>
              <a:t>geheime</a:t>
            </a:r>
            <a:r>
              <a:rPr lang="en-ZA" dirty="0"/>
              <a:t> </a:t>
            </a:r>
            <a:r>
              <a:rPr lang="en-ZA" dirty="0" err="1"/>
              <a:t>godsdienstige</a:t>
            </a:r>
            <a:r>
              <a:rPr lang="en-ZA" dirty="0"/>
              <a:t> </a:t>
            </a:r>
            <a:r>
              <a:rPr lang="en-ZA" dirty="0" err="1"/>
              <a:t>dienste</a:t>
            </a:r>
            <a:r>
              <a:rPr lang="en-ZA" dirty="0"/>
              <a:t> </a:t>
            </a:r>
            <a:r>
              <a:rPr lang="en-ZA" dirty="0" err="1"/>
              <a:t>gehou</a:t>
            </a:r>
            <a:r>
              <a:rPr lang="en-ZA" dirty="0"/>
              <a:t> </a:t>
            </a:r>
            <a:r>
              <a:rPr lang="en-ZA" dirty="0" err="1"/>
              <a:t>waar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hulsef</a:t>
            </a:r>
            <a:r>
              <a:rPr lang="en-ZA" dirty="0"/>
              <a:t> </a:t>
            </a:r>
            <a:r>
              <a:rPr lang="en-ZA" dirty="0" err="1"/>
              <a:t>vrylik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uitdruk</a:t>
            </a:r>
            <a:r>
              <a:rPr lang="en-ZA" dirty="0"/>
              <a:t>. By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godsdienstige</a:t>
            </a:r>
            <a:r>
              <a:rPr lang="en-ZA" dirty="0"/>
              <a:t> </a:t>
            </a:r>
            <a:r>
              <a:rPr lang="en-ZA" dirty="0" err="1"/>
              <a:t>dienste</a:t>
            </a:r>
            <a:r>
              <a:rPr lang="en-ZA" dirty="0"/>
              <a:t> sou </a:t>
            </a:r>
            <a:r>
              <a:rPr lang="en-ZA" dirty="0" err="1"/>
              <a:t>slawe</a:t>
            </a:r>
            <a:r>
              <a:rPr lang="en-ZA" dirty="0"/>
              <a:t> dans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liedere</a:t>
            </a:r>
            <a:r>
              <a:rPr lang="en-ZA" dirty="0"/>
              <a:t> van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</a:t>
            </a:r>
            <a:r>
              <a:rPr lang="en-ZA" dirty="0"/>
              <a:t> </a:t>
            </a:r>
            <a:r>
              <a:rPr lang="en-ZA" dirty="0" err="1"/>
              <a:t>kulture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Afrika </a:t>
            </a:r>
            <a:r>
              <a:rPr lang="en-ZA" dirty="0" err="1"/>
              <a:t>kombineer</a:t>
            </a:r>
            <a:r>
              <a:rPr lang="en-ZA" dirty="0"/>
              <a:t> met </a:t>
            </a:r>
            <a:r>
              <a:rPr lang="en-ZA" dirty="0" err="1"/>
              <a:t>Europese</a:t>
            </a:r>
            <a:r>
              <a:rPr lang="en-ZA" dirty="0"/>
              <a:t> </a:t>
            </a:r>
            <a:r>
              <a:rPr lang="en-ZA" dirty="0" err="1"/>
              <a:t>maniere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aanbid</a:t>
            </a:r>
            <a:r>
              <a:rPr lang="en-ZA" dirty="0"/>
              <a:t>.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tipe</a:t>
            </a:r>
            <a:r>
              <a:rPr lang="en-ZA" dirty="0"/>
              <a:t> </a:t>
            </a:r>
            <a:r>
              <a:rPr lang="en-ZA" dirty="0" err="1"/>
              <a:t>aanbidding</a:t>
            </a:r>
            <a:r>
              <a:rPr lang="en-ZA" dirty="0"/>
              <a:t> het ‘n </a:t>
            </a:r>
            <a:r>
              <a:rPr lang="en-ZA" dirty="0" err="1"/>
              <a:t>belangrike</a:t>
            </a:r>
            <a:r>
              <a:rPr lang="en-ZA" dirty="0"/>
              <a:t> </a:t>
            </a:r>
            <a:r>
              <a:rPr lang="en-ZA" dirty="0" err="1"/>
              <a:t>deel</a:t>
            </a:r>
            <a:r>
              <a:rPr lang="en-ZA" dirty="0"/>
              <a:t> van die </a:t>
            </a:r>
            <a:r>
              <a:rPr lang="en-ZA" dirty="0" err="1"/>
              <a:t>moderne</a:t>
            </a:r>
            <a:r>
              <a:rPr lang="en-ZA" dirty="0"/>
              <a:t> Afro-</a:t>
            </a:r>
            <a:r>
              <a:rPr lang="en-ZA" dirty="0" err="1"/>
              <a:t>Amerikaanse</a:t>
            </a:r>
            <a:r>
              <a:rPr lang="en-ZA" dirty="0"/>
              <a:t> </a:t>
            </a:r>
            <a:r>
              <a:rPr lang="en-ZA" dirty="0" err="1"/>
              <a:t>kultuur</a:t>
            </a:r>
            <a:r>
              <a:rPr lang="en-ZA" dirty="0"/>
              <a:t> </a:t>
            </a:r>
          </a:p>
          <a:p>
            <a:r>
              <a:rPr lang="en-ZA" dirty="0" err="1"/>
              <a:t>geword</a:t>
            </a:r>
            <a:r>
              <a:rPr lang="en-ZA" dirty="0"/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F3812-A0D9-44E3-8C00-B6CEE5F58F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927" y="4453842"/>
            <a:ext cx="2643620" cy="181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4000" dirty="0" err="1"/>
              <a:t>Slawe</a:t>
            </a:r>
            <a:r>
              <a:rPr lang="en-ZA" sz="4000" dirty="0"/>
              <a:t> </a:t>
            </a:r>
            <a:r>
              <a:rPr lang="en-ZA" sz="4000" dirty="0" err="1"/>
              <a:t>liedere</a:t>
            </a:r>
            <a:r>
              <a:rPr lang="en-ZA" sz="4000" dirty="0"/>
              <a:t> </a:t>
            </a:r>
            <a:r>
              <a:rPr lang="en-ZA" sz="4000" dirty="0" err="1"/>
              <a:t>en</a:t>
            </a:r>
            <a:r>
              <a:rPr lang="en-ZA" sz="4000" dirty="0"/>
              <a:t> stories</a:t>
            </a:r>
            <a:endParaRPr lang="en-GB" sz="36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006191C-4F02-452E-B5F0-0D6A253B1A73}"/>
              </a:ext>
            </a:extLst>
          </p:cNvPr>
          <p:cNvSpPr/>
          <p:nvPr/>
        </p:nvSpPr>
        <p:spPr>
          <a:xfrm>
            <a:off x="729573" y="5593265"/>
            <a:ext cx="7684852" cy="495108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pPr algn="ctr"/>
            <a:r>
              <a:rPr lang="en-ZA" dirty="0">
                <a:solidFill>
                  <a:schemeClr val="bg1"/>
                </a:solidFill>
              </a:rPr>
              <a:t>Die </a:t>
            </a:r>
            <a:r>
              <a:rPr lang="en-ZA" dirty="0" err="1">
                <a:solidFill>
                  <a:schemeClr val="bg1"/>
                </a:solidFill>
              </a:rPr>
              <a:t>unieke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slawe-kultuur</a:t>
            </a:r>
            <a:r>
              <a:rPr lang="en-ZA" dirty="0">
                <a:solidFill>
                  <a:schemeClr val="bg1"/>
                </a:solidFill>
              </a:rPr>
              <a:t> word al </a:t>
            </a:r>
            <a:r>
              <a:rPr lang="en-ZA" dirty="0" err="1">
                <a:solidFill>
                  <a:schemeClr val="bg1"/>
                </a:solidFill>
              </a:rPr>
              <a:t>vir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baie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geslagte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oorgedra</a:t>
            </a:r>
            <a:r>
              <a:rPr lang="en-ZA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C77FB-5282-438C-8F9A-4740BCE5EE93}"/>
              </a:ext>
            </a:extLst>
          </p:cNvPr>
          <p:cNvSpPr/>
          <p:nvPr/>
        </p:nvSpPr>
        <p:spPr>
          <a:xfrm>
            <a:off x="860999" y="1467230"/>
            <a:ext cx="7684850" cy="2434101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Verhale</a:t>
            </a:r>
            <a:r>
              <a:rPr lang="en-ZA" dirty="0"/>
              <a:t> was </a:t>
            </a:r>
            <a:r>
              <a:rPr lang="en-ZA" dirty="0" err="1"/>
              <a:t>ook</a:t>
            </a:r>
            <a:r>
              <a:rPr lang="en-ZA" dirty="0"/>
              <a:t> ‘n </a:t>
            </a:r>
            <a:r>
              <a:rPr lang="en-ZA" dirty="0" err="1"/>
              <a:t>belangrike</a:t>
            </a:r>
            <a:r>
              <a:rPr lang="en-ZA" dirty="0"/>
              <a:t> </a:t>
            </a:r>
            <a:r>
              <a:rPr lang="en-ZA" dirty="0" err="1"/>
              <a:t>deel</a:t>
            </a:r>
            <a:r>
              <a:rPr lang="en-ZA" dirty="0"/>
              <a:t> van die </a:t>
            </a:r>
            <a:r>
              <a:rPr lang="en-ZA" dirty="0" err="1"/>
              <a:t>slawekultuur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gewilde</a:t>
            </a:r>
            <a:r>
              <a:rPr lang="en-ZA" dirty="0"/>
              <a:t> </a:t>
            </a:r>
            <a:r>
              <a:rPr lang="en-ZA" i="1" dirty="0" err="1"/>
              <a:t>Br’er</a:t>
            </a:r>
            <a:r>
              <a:rPr lang="en-ZA" i="1" dirty="0"/>
              <a:t> Rabbit </a:t>
            </a:r>
            <a:r>
              <a:rPr lang="en-ZA" dirty="0"/>
              <a:t>is ‘n </a:t>
            </a:r>
            <a:r>
              <a:rPr lang="en-ZA" dirty="0" err="1"/>
              <a:t>karakter</a:t>
            </a:r>
            <a:r>
              <a:rPr lang="en-ZA" dirty="0"/>
              <a:t> wat </a:t>
            </a:r>
            <a:r>
              <a:rPr lang="en-ZA" dirty="0" err="1"/>
              <a:t>geskep</a:t>
            </a:r>
            <a:r>
              <a:rPr lang="en-ZA" dirty="0"/>
              <a:t> is in </a:t>
            </a:r>
            <a:r>
              <a:rPr lang="en-ZA" dirty="0" err="1"/>
              <a:t>dié</a:t>
            </a:r>
            <a:r>
              <a:rPr lang="en-ZA" dirty="0"/>
              <a:t> era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geag</a:t>
            </a:r>
            <a:r>
              <a:rPr lang="en-ZA" dirty="0"/>
              <a:t> is as ‘n held. </a:t>
            </a:r>
            <a:r>
              <a:rPr lang="en-ZA" i="1" dirty="0" err="1"/>
              <a:t>Br’er</a:t>
            </a:r>
            <a:r>
              <a:rPr lang="en-ZA" i="1" dirty="0"/>
              <a:t> Rabbit </a:t>
            </a:r>
            <a:r>
              <a:rPr lang="en-ZA" dirty="0" err="1"/>
              <a:t>gedra</a:t>
            </a:r>
            <a:r>
              <a:rPr lang="en-ZA" dirty="0"/>
              <a:t> </a:t>
            </a:r>
            <a:r>
              <a:rPr lang="en-ZA" dirty="0" err="1"/>
              <a:t>hom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altyd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is ‘n </a:t>
            </a:r>
            <a:r>
              <a:rPr lang="en-ZA" dirty="0" err="1"/>
              <a:t>karakter</a:t>
            </a:r>
            <a:r>
              <a:rPr lang="en-ZA" dirty="0"/>
              <a:t> met </a:t>
            </a:r>
            <a:r>
              <a:rPr lang="en-ZA" dirty="0" err="1"/>
              <a:t>goeie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slegte</a:t>
            </a:r>
            <a:r>
              <a:rPr lang="en-ZA" dirty="0"/>
              <a:t> </a:t>
            </a:r>
            <a:r>
              <a:rPr lang="en-ZA" dirty="0" err="1"/>
              <a:t>eienskappe</a:t>
            </a:r>
            <a:r>
              <a:rPr lang="en-ZA" dirty="0"/>
              <a:t> wat </a:t>
            </a:r>
            <a:r>
              <a:rPr lang="en-ZA" dirty="0" err="1"/>
              <a:t>sy</a:t>
            </a:r>
            <a:r>
              <a:rPr lang="en-ZA" dirty="0"/>
              <a:t> verstand </a:t>
            </a:r>
            <a:r>
              <a:rPr lang="en-ZA" dirty="0" err="1"/>
              <a:t>gebruik</a:t>
            </a:r>
            <a:r>
              <a:rPr lang="en-ZA" dirty="0"/>
              <a:t> om </a:t>
            </a:r>
            <a:r>
              <a:rPr lang="en-ZA" dirty="0" err="1"/>
              <a:t>omstandighede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oorkom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wraak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neem op </a:t>
            </a:r>
            <a:r>
              <a:rPr lang="en-ZA" dirty="0" err="1"/>
              <a:t>diegene</a:t>
            </a:r>
            <a:r>
              <a:rPr lang="en-ZA" dirty="0"/>
              <a:t> wat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vyande</a:t>
            </a:r>
            <a:r>
              <a:rPr lang="en-ZA" dirty="0"/>
              <a:t> is – ‘n </a:t>
            </a:r>
            <a:r>
              <a:rPr lang="en-ZA" dirty="0" err="1"/>
              <a:t>verteenwoordiging</a:t>
            </a:r>
            <a:r>
              <a:rPr lang="en-ZA" dirty="0"/>
              <a:t> van </a:t>
            </a:r>
            <a:r>
              <a:rPr lang="en-ZA" dirty="0" err="1"/>
              <a:t>slawe-eienaars</a:t>
            </a:r>
            <a:r>
              <a:rPr lang="en-ZA" dirty="0"/>
              <a:t>.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met </a:t>
            </a:r>
            <a:r>
              <a:rPr lang="en-ZA" dirty="0" err="1"/>
              <a:t>hom</a:t>
            </a:r>
            <a:r>
              <a:rPr lang="en-ZA" dirty="0"/>
              <a:t> </a:t>
            </a:r>
            <a:r>
              <a:rPr lang="en-ZA" dirty="0" err="1"/>
              <a:t>identifiseer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avonture</a:t>
            </a:r>
            <a:r>
              <a:rPr lang="en-ZA" dirty="0"/>
              <a:t> in </a:t>
            </a:r>
            <a:r>
              <a:rPr lang="en-ZA" dirty="0" err="1"/>
              <a:t>verband</a:t>
            </a:r>
            <a:r>
              <a:rPr lang="en-ZA" dirty="0"/>
              <a:t> bring met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lewens</a:t>
            </a:r>
            <a:r>
              <a:rPr lang="en-ZA" dirty="0"/>
              <a:t>.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verhale</a:t>
            </a:r>
            <a:r>
              <a:rPr lang="en-ZA" dirty="0"/>
              <a:t> is </a:t>
            </a:r>
            <a:r>
              <a:rPr lang="en-ZA" dirty="0" err="1"/>
              <a:t>geskryf</a:t>
            </a:r>
            <a:r>
              <a:rPr lang="en-ZA" dirty="0"/>
              <a:t> op die </a:t>
            </a:r>
            <a:r>
              <a:rPr lang="en-ZA" dirty="0" err="1"/>
              <a:t>manier</a:t>
            </a:r>
            <a:r>
              <a:rPr lang="en-ZA" dirty="0"/>
              <a:t> </a:t>
            </a:r>
            <a:r>
              <a:rPr lang="en-ZA" dirty="0" err="1"/>
              <a:t>waarop</a:t>
            </a:r>
            <a:r>
              <a:rPr lang="en-ZA" dirty="0"/>
              <a:t>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gepraat</a:t>
            </a:r>
            <a:r>
              <a:rPr lang="en-ZA" dirty="0"/>
              <a:t> het.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860999" y="1511645"/>
            <a:ext cx="7684850" cy="2157102"/>
          </a:xfrm>
          <a:prstGeom prst="rect">
            <a:avLst/>
          </a:prstGeom>
          <a:solidFill>
            <a:schemeClr val="bg1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Liedere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sang was ‘n </a:t>
            </a:r>
            <a:r>
              <a:rPr lang="en-ZA" dirty="0" err="1"/>
              <a:t>belangrike</a:t>
            </a:r>
            <a:r>
              <a:rPr lang="en-ZA" dirty="0"/>
              <a:t> </a:t>
            </a:r>
            <a:r>
              <a:rPr lang="en-ZA" dirty="0" err="1"/>
              <a:t>deel</a:t>
            </a:r>
            <a:r>
              <a:rPr lang="en-ZA" dirty="0"/>
              <a:t> van </a:t>
            </a:r>
            <a:r>
              <a:rPr lang="en-ZA" dirty="0" err="1"/>
              <a:t>kommunikasie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sou </a:t>
            </a:r>
            <a:r>
              <a:rPr lang="en-ZA" dirty="0" err="1"/>
              <a:t>tradisionele</a:t>
            </a:r>
            <a:r>
              <a:rPr lang="en-ZA" dirty="0"/>
              <a:t> </a:t>
            </a:r>
            <a:r>
              <a:rPr lang="en-ZA" dirty="0" err="1"/>
              <a:t>kultuurliedere</a:t>
            </a:r>
            <a:r>
              <a:rPr lang="en-ZA" dirty="0"/>
              <a:t> sing op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slawebootreis</a:t>
            </a:r>
            <a:r>
              <a:rPr lang="en-ZA" dirty="0"/>
              <a:t> om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lede</a:t>
            </a:r>
            <a:r>
              <a:rPr lang="en-ZA" dirty="0"/>
              <a:t> van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stam</a:t>
            </a:r>
            <a:r>
              <a:rPr lang="en-ZA" dirty="0"/>
              <a:t> of </a:t>
            </a:r>
            <a:r>
              <a:rPr lang="en-ZA" dirty="0" err="1"/>
              <a:t>familie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vind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hoor of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nog</a:t>
            </a:r>
            <a:r>
              <a:rPr lang="en-ZA" dirty="0"/>
              <a:t> </a:t>
            </a:r>
            <a:r>
              <a:rPr lang="en-ZA" dirty="0" err="1"/>
              <a:t>lewe</a:t>
            </a:r>
            <a:r>
              <a:rPr lang="en-ZA" dirty="0"/>
              <a:t>. Later, op die </a:t>
            </a:r>
            <a:r>
              <a:rPr lang="en-ZA" dirty="0" err="1"/>
              <a:t>plantasies</a:t>
            </a:r>
            <a:r>
              <a:rPr lang="en-ZA" dirty="0"/>
              <a:t>, het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unieke</a:t>
            </a:r>
            <a:r>
              <a:rPr lang="en-ZA" dirty="0"/>
              <a:t> </a:t>
            </a:r>
            <a:r>
              <a:rPr lang="en-ZA" dirty="0" err="1"/>
              <a:t>liedjies</a:t>
            </a:r>
            <a:r>
              <a:rPr lang="en-ZA" dirty="0"/>
              <a:t> </a:t>
            </a:r>
            <a:r>
              <a:rPr lang="en-ZA" dirty="0" err="1"/>
              <a:t>gesing</a:t>
            </a:r>
            <a:r>
              <a:rPr lang="en-ZA" dirty="0"/>
              <a:t> wat vol </a:t>
            </a:r>
            <a:r>
              <a:rPr lang="en-ZA" dirty="0" err="1"/>
              <a:t>verborge</a:t>
            </a:r>
            <a:r>
              <a:rPr lang="en-ZA" dirty="0"/>
              <a:t> </a:t>
            </a:r>
            <a:r>
              <a:rPr lang="en-ZA" dirty="0" err="1"/>
              <a:t>betekenis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kodes</a:t>
            </a:r>
            <a:r>
              <a:rPr lang="en-ZA" dirty="0"/>
              <a:t> was, wat </a:t>
            </a:r>
            <a:r>
              <a:rPr lang="en-ZA" dirty="0" err="1"/>
              <a:t>spreek</a:t>
            </a:r>
            <a:r>
              <a:rPr lang="en-ZA" dirty="0"/>
              <a:t> van </a:t>
            </a:r>
            <a:r>
              <a:rPr lang="en-ZA" dirty="0" err="1"/>
              <a:t>komende</a:t>
            </a:r>
            <a:r>
              <a:rPr lang="en-ZA" dirty="0"/>
              <a:t> </a:t>
            </a:r>
            <a:r>
              <a:rPr lang="en-ZA" dirty="0" err="1"/>
              <a:t>vryheid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einde</a:t>
            </a:r>
            <a:r>
              <a:rPr lang="en-ZA" dirty="0"/>
              <a:t> van </a:t>
            </a:r>
            <a:r>
              <a:rPr lang="en-ZA" dirty="0" err="1"/>
              <a:t>slawerny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dié</a:t>
            </a:r>
            <a:r>
              <a:rPr lang="en-ZA" dirty="0"/>
              <a:t> </a:t>
            </a:r>
            <a:r>
              <a:rPr lang="en-ZA" dirty="0" err="1"/>
              <a:t>liedjies</a:t>
            </a:r>
            <a:r>
              <a:rPr lang="en-ZA" dirty="0"/>
              <a:t> </a:t>
            </a:r>
            <a:r>
              <a:rPr lang="en-ZA" dirty="0" err="1"/>
              <a:t>gebruik</a:t>
            </a:r>
            <a:r>
              <a:rPr lang="en-ZA" dirty="0"/>
              <a:t> om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help om </a:t>
            </a:r>
            <a:r>
              <a:rPr lang="en-ZA" dirty="0" err="1"/>
              <a:t>deur</a:t>
            </a:r>
            <a:r>
              <a:rPr lang="en-ZA" dirty="0"/>
              <a:t> lang </a:t>
            </a:r>
            <a:r>
              <a:rPr lang="en-ZA" dirty="0" err="1"/>
              <a:t>ure</a:t>
            </a:r>
            <a:r>
              <a:rPr lang="en-ZA" dirty="0"/>
              <a:t> se </a:t>
            </a:r>
            <a:r>
              <a:rPr lang="en-ZA" dirty="0" err="1"/>
              <a:t>vervelige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halglike</a:t>
            </a:r>
            <a:r>
              <a:rPr lang="en-ZA" dirty="0"/>
              <a:t> </a:t>
            </a:r>
            <a:r>
              <a:rPr lang="en-ZA" dirty="0" err="1"/>
              <a:t>omstandighede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kom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85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4000" dirty="0" err="1"/>
              <a:t>Weerstand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42026" y="1299884"/>
            <a:ext cx="7782685" cy="160310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Weerstand</a:t>
            </a:r>
            <a:r>
              <a:rPr lang="en-ZA" dirty="0"/>
              <a:t> teen </a:t>
            </a:r>
            <a:r>
              <a:rPr lang="en-ZA" dirty="0" err="1"/>
              <a:t>slawerny</a:t>
            </a:r>
            <a:r>
              <a:rPr lang="en-ZA" dirty="0"/>
              <a:t> </a:t>
            </a:r>
            <a:r>
              <a:rPr lang="en-ZA" dirty="0" err="1"/>
              <a:t>kom</a:t>
            </a:r>
            <a:r>
              <a:rPr lang="en-ZA" dirty="0"/>
              <a:t> in </a:t>
            </a:r>
            <a:r>
              <a:rPr lang="en-ZA" dirty="0" err="1"/>
              <a:t>verskillende</a:t>
            </a:r>
            <a:r>
              <a:rPr lang="en-ZA" dirty="0"/>
              <a:t> </a:t>
            </a:r>
            <a:r>
              <a:rPr lang="en-ZA" dirty="0" err="1"/>
              <a:t>vorme</a:t>
            </a:r>
            <a:r>
              <a:rPr lang="en-ZA" dirty="0"/>
              <a:t> </a:t>
            </a:r>
            <a:r>
              <a:rPr lang="en-ZA" dirty="0" err="1"/>
              <a:t>voor</a:t>
            </a:r>
            <a:r>
              <a:rPr lang="en-ZA" dirty="0"/>
              <a:t>. </a:t>
            </a:r>
            <a:r>
              <a:rPr lang="en-ZA" dirty="0" err="1"/>
              <a:t>Daar</a:t>
            </a:r>
            <a:r>
              <a:rPr lang="en-ZA" dirty="0"/>
              <a:t> was ‘n mate van </a:t>
            </a:r>
            <a:r>
              <a:rPr lang="en-ZA" dirty="0" err="1"/>
              <a:t>weerstand</a:t>
            </a:r>
            <a:r>
              <a:rPr lang="en-ZA" dirty="0"/>
              <a:t> van </a:t>
            </a:r>
            <a:r>
              <a:rPr lang="en-ZA" dirty="0" err="1"/>
              <a:t>goed-georganiseerde</a:t>
            </a:r>
            <a:r>
              <a:rPr lang="en-ZA" dirty="0"/>
              <a:t> </a:t>
            </a:r>
            <a:r>
              <a:rPr lang="en-ZA" dirty="0" err="1"/>
              <a:t>groepe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van Amistad </a:t>
            </a:r>
            <a:r>
              <a:rPr lang="en-ZA" dirty="0" err="1"/>
              <a:t>Muitery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i="1" dirty="0"/>
              <a:t>Underground Railroad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pogings</a:t>
            </a:r>
            <a:r>
              <a:rPr lang="en-ZA" dirty="0"/>
              <a:t> van Nat Turner, John Brown, Harriet Tubman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ondersteuners</a:t>
            </a:r>
            <a:r>
              <a:rPr lang="en-ZA" dirty="0"/>
              <a:t>. Die </a:t>
            </a:r>
            <a:r>
              <a:rPr lang="en-ZA" dirty="0" err="1"/>
              <a:t>grootste</a:t>
            </a:r>
            <a:r>
              <a:rPr lang="en-ZA" dirty="0"/>
              <a:t> </a:t>
            </a:r>
            <a:r>
              <a:rPr lang="en-ZA" dirty="0" err="1"/>
              <a:t>deel</a:t>
            </a:r>
            <a:r>
              <a:rPr lang="en-ZA" dirty="0"/>
              <a:t> van die </a:t>
            </a:r>
            <a:r>
              <a:rPr lang="en-ZA" dirty="0" err="1"/>
              <a:t>weerstand</a:t>
            </a:r>
            <a:r>
              <a:rPr lang="en-ZA" dirty="0"/>
              <a:t> </a:t>
            </a:r>
            <a:r>
              <a:rPr lang="en-ZA" dirty="0" err="1"/>
              <a:t>kom</a:t>
            </a:r>
            <a:r>
              <a:rPr lang="en-ZA" dirty="0"/>
              <a:t> </a:t>
            </a:r>
            <a:r>
              <a:rPr lang="en-ZA" dirty="0" err="1"/>
              <a:t>egter</a:t>
            </a:r>
            <a:r>
              <a:rPr lang="en-ZA" dirty="0"/>
              <a:t> van </a:t>
            </a:r>
            <a:r>
              <a:rPr lang="en-ZA" dirty="0" err="1"/>
              <a:t>individuele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slawefamilies</a:t>
            </a:r>
            <a:r>
              <a:rPr lang="en-ZA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1C77FB-5282-438C-8F9A-4740BCE5EE93}"/>
              </a:ext>
            </a:extLst>
          </p:cNvPr>
          <p:cNvSpPr/>
          <p:nvPr/>
        </p:nvSpPr>
        <p:spPr>
          <a:xfrm>
            <a:off x="3852295" y="3723977"/>
            <a:ext cx="4486576" cy="160310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Hulle</a:t>
            </a:r>
            <a:r>
              <a:rPr lang="en-ZA" dirty="0"/>
              <a:t> het self teen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haglike</a:t>
            </a:r>
            <a:r>
              <a:rPr lang="en-ZA" dirty="0"/>
              <a:t> </a:t>
            </a:r>
            <a:r>
              <a:rPr lang="en-ZA" dirty="0" err="1"/>
              <a:t>omstandighede</a:t>
            </a:r>
            <a:r>
              <a:rPr lang="en-ZA" dirty="0"/>
              <a:t> </a:t>
            </a:r>
            <a:r>
              <a:rPr lang="en-ZA" dirty="0" err="1"/>
              <a:t>geveg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was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gevaarlik</a:t>
            </a:r>
            <a:r>
              <a:rPr lang="en-ZA" dirty="0"/>
              <a:t>, </a:t>
            </a:r>
            <a:r>
              <a:rPr lang="en-ZA" dirty="0" err="1"/>
              <a:t>aangesien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swaar</a:t>
            </a:r>
            <a:r>
              <a:rPr lang="en-ZA" dirty="0"/>
              <a:t> </a:t>
            </a:r>
            <a:r>
              <a:rPr lang="en-ZA" dirty="0" err="1"/>
              <a:t>gestraf</a:t>
            </a:r>
            <a:r>
              <a:rPr lang="en-ZA" dirty="0"/>
              <a:t> is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eienaars</a:t>
            </a:r>
            <a:r>
              <a:rPr lang="en-ZA" dirty="0"/>
              <a:t> op </a:t>
            </a:r>
            <a:r>
              <a:rPr lang="en-ZA" dirty="0" err="1"/>
              <a:t>enige</a:t>
            </a:r>
            <a:r>
              <a:rPr lang="en-ZA" dirty="0"/>
              <a:t> </a:t>
            </a:r>
            <a:r>
              <a:rPr lang="en-ZA" dirty="0" err="1"/>
              <a:t>teken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opstandig</a:t>
            </a:r>
            <a:r>
              <a:rPr lang="en-ZA" dirty="0"/>
              <a:t> was.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549DE-484B-48AA-952F-ADEE4A20E7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10" y="3090276"/>
            <a:ext cx="2690433" cy="332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5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43B4164-D559-4247-94FA-C2912F3E1F4E}"/>
              </a:ext>
            </a:extLst>
          </p:cNvPr>
          <p:cNvSpPr/>
          <p:nvPr/>
        </p:nvSpPr>
        <p:spPr>
          <a:xfrm>
            <a:off x="642026" y="5019848"/>
            <a:ext cx="7782683" cy="772107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het begin </a:t>
            </a:r>
            <a:r>
              <a:rPr lang="en-ZA" dirty="0" err="1">
                <a:solidFill>
                  <a:schemeClr val="bg1"/>
                </a:solidFill>
              </a:rPr>
              <a:t>saamwerk</a:t>
            </a:r>
            <a:r>
              <a:rPr lang="en-ZA" dirty="0">
                <a:solidFill>
                  <a:schemeClr val="bg1"/>
                </a:solidFill>
              </a:rPr>
              <a:t> om </a:t>
            </a:r>
            <a:r>
              <a:rPr lang="en-ZA" dirty="0" err="1">
                <a:solidFill>
                  <a:schemeClr val="bg1"/>
                </a:solidFill>
              </a:rPr>
              <a:t>dade</a:t>
            </a:r>
            <a:r>
              <a:rPr lang="en-ZA" dirty="0">
                <a:solidFill>
                  <a:schemeClr val="bg1"/>
                </a:solidFill>
              </a:rPr>
              <a:t> van </a:t>
            </a:r>
            <a:r>
              <a:rPr lang="en-ZA" dirty="0" err="1">
                <a:solidFill>
                  <a:schemeClr val="bg1"/>
                </a:solidFill>
              </a:rPr>
              <a:t>weerstand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beplan</a:t>
            </a:r>
            <a:r>
              <a:rPr lang="en-ZA" dirty="0">
                <a:solidFill>
                  <a:schemeClr val="bg1"/>
                </a:solidFill>
              </a:rPr>
              <a:t>, </a:t>
            </a:r>
            <a:r>
              <a:rPr lang="en-ZA" dirty="0" err="1">
                <a:solidFill>
                  <a:schemeClr val="bg1"/>
                </a:solidFill>
              </a:rPr>
              <a:t>insluitend</a:t>
            </a:r>
            <a:r>
              <a:rPr lang="en-ZA" dirty="0">
                <a:solidFill>
                  <a:schemeClr val="bg1"/>
                </a:solidFill>
              </a:rPr>
              <a:t> die </a:t>
            </a:r>
            <a:r>
              <a:rPr lang="en-ZA" dirty="0" err="1">
                <a:solidFill>
                  <a:schemeClr val="bg1"/>
                </a:solidFill>
              </a:rPr>
              <a:t>afbrand</a:t>
            </a:r>
            <a:r>
              <a:rPr lang="en-ZA" dirty="0">
                <a:solidFill>
                  <a:schemeClr val="bg1"/>
                </a:solidFill>
              </a:rPr>
              <a:t> van </a:t>
            </a:r>
            <a:r>
              <a:rPr lang="en-ZA" dirty="0" err="1">
                <a:solidFill>
                  <a:schemeClr val="bg1"/>
                </a:solidFill>
              </a:rPr>
              <a:t>plantasies</a:t>
            </a:r>
            <a:r>
              <a:rPr lang="en-ZA" dirty="0">
                <a:solidFill>
                  <a:schemeClr val="bg1"/>
                </a:solidFill>
              </a:rPr>
              <a:t> of </a:t>
            </a:r>
            <a:r>
              <a:rPr lang="en-ZA" dirty="0" err="1">
                <a:solidFill>
                  <a:schemeClr val="bg1"/>
                </a:solidFill>
              </a:rPr>
              <a:t>moord</a:t>
            </a:r>
            <a:r>
              <a:rPr lang="en-ZA" dirty="0">
                <a:solidFill>
                  <a:schemeClr val="bg1"/>
                </a:solidFill>
              </a:rPr>
              <a:t> op </a:t>
            </a:r>
            <a:r>
              <a:rPr lang="en-ZA" dirty="0" err="1">
                <a:solidFill>
                  <a:schemeClr val="bg1"/>
                </a:solidFill>
              </a:rPr>
              <a:t>eienaars</a:t>
            </a:r>
            <a:r>
              <a:rPr lang="en-ZA" dirty="0">
                <a:solidFill>
                  <a:schemeClr val="bg1"/>
                </a:solidFill>
              </a:rPr>
              <a:t>.  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4000" dirty="0" err="1"/>
              <a:t>Weerstand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42026" y="1314543"/>
            <a:ext cx="7782685" cy="495108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pPr marL="0" indent="0">
              <a:buNone/>
            </a:pPr>
            <a:r>
              <a:rPr lang="en-ZA" dirty="0" err="1">
                <a:solidFill>
                  <a:schemeClr val="bg1"/>
                </a:solidFill>
              </a:rPr>
              <a:t>Sommige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het </a:t>
            </a:r>
            <a:r>
              <a:rPr lang="en-ZA" dirty="0" err="1">
                <a:solidFill>
                  <a:schemeClr val="bg1"/>
                </a:solidFill>
              </a:rPr>
              <a:t>doelbewus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probeer</a:t>
            </a:r>
            <a:r>
              <a:rPr lang="en-ZA" dirty="0">
                <a:solidFill>
                  <a:schemeClr val="bg1"/>
                </a:solidFill>
              </a:rPr>
              <a:t> om </a:t>
            </a:r>
            <a:r>
              <a:rPr lang="en-ZA" dirty="0" err="1">
                <a:solidFill>
                  <a:schemeClr val="bg1"/>
                </a:solidFill>
              </a:rPr>
              <a:t>hul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weerstand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te</a:t>
            </a:r>
            <a:r>
              <a:rPr lang="en-ZA" dirty="0">
                <a:solidFill>
                  <a:schemeClr val="bg1"/>
                </a:solidFill>
              </a:rPr>
              <a:t> toon: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94E6F1-C794-49B4-AA5B-1A4608D0D66B}"/>
              </a:ext>
            </a:extLst>
          </p:cNvPr>
          <p:cNvSpPr/>
          <p:nvPr/>
        </p:nvSpPr>
        <p:spPr>
          <a:xfrm>
            <a:off x="642026" y="1928985"/>
            <a:ext cx="7782685" cy="77210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stadig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traag</a:t>
            </a:r>
            <a:r>
              <a:rPr lang="en-ZA" dirty="0"/>
              <a:t> </a:t>
            </a:r>
            <a:r>
              <a:rPr lang="en-ZA" dirty="0" err="1"/>
              <a:t>gewerk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probeer</a:t>
            </a:r>
            <a:r>
              <a:rPr lang="en-ZA" dirty="0"/>
              <a:t> om so min </a:t>
            </a:r>
            <a:r>
              <a:rPr lang="en-ZA" dirty="0" err="1"/>
              <a:t>pligte</a:t>
            </a:r>
            <a:r>
              <a:rPr lang="en-ZA" dirty="0"/>
              <a:t> as </a:t>
            </a:r>
            <a:r>
              <a:rPr lang="en-ZA" dirty="0" err="1"/>
              <a:t>moontlik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voer</a:t>
            </a:r>
            <a:r>
              <a:rPr lang="en-ZA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1D3A1D-C0BA-4BF7-8AC7-1534BFB9DAC2}"/>
              </a:ext>
            </a:extLst>
          </p:cNvPr>
          <p:cNvSpPr/>
          <p:nvPr/>
        </p:nvSpPr>
        <p:spPr>
          <a:xfrm>
            <a:off x="642025" y="2896574"/>
            <a:ext cx="7782685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passief</a:t>
            </a:r>
            <a:r>
              <a:rPr lang="en-ZA" dirty="0"/>
              <a:t> </a:t>
            </a:r>
            <a:r>
              <a:rPr lang="en-ZA" dirty="0" err="1"/>
              <a:t>benader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op </a:t>
            </a:r>
            <a:r>
              <a:rPr lang="en-ZA" dirty="0" err="1"/>
              <a:t>instruksies</a:t>
            </a:r>
            <a:r>
              <a:rPr lang="en-ZA" dirty="0"/>
              <a:t> </a:t>
            </a:r>
            <a:r>
              <a:rPr lang="en-ZA" dirty="0" err="1"/>
              <a:t>gereageer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D1BEC-E100-4F46-BD53-43308B019AEA}"/>
              </a:ext>
            </a:extLst>
          </p:cNvPr>
          <p:cNvSpPr/>
          <p:nvPr/>
        </p:nvSpPr>
        <p:spPr>
          <a:xfrm>
            <a:off x="642025" y="3589658"/>
            <a:ext cx="7782685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alkohol</a:t>
            </a:r>
            <a:r>
              <a:rPr lang="en-ZA" dirty="0"/>
              <a:t> </a:t>
            </a:r>
            <a:r>
              <a:rPr lang="en-ZA" dirty="0" err="1"/>
              <a:t>misbruik</a:t>
            </a:r>
            <a:r>
              <a:rPr lang="en-ZA" dirty="0"/>
              <a:t> om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pyn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laat</a:t>
            </a:r>
            <a:r>
              <a:rPr lang="en-ZA" dirty="0"/>
              <a:t> </a:t>
            </a:r>
            <a:r>
              <a:rPr lang="en-ZA" dirty="0" err="1"/>
              <a:t>verdwyn</a:t>
            </a:r>
            <a:r>
              <a:rPr lang="en-ZA" dirty="0"/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DDB06E-AF27-4BEE-B845-17539CB055B5}"/>
              </a:ext>
            </a:extLst>
          </p:cNvPr>
          <p:cNvSpPr/>
          <p:nvPr/>
        </p:nvSpPr>
        <p:spPr>
          <a:xfrm>
            <a:off x="642026" y="4151238"/>
            <a:ext cx="7782685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dirty="0" err="1"/>
              <a:t>hulle</a:t>
            </a:r>
            <a:r>
              <a:rPr lang="en-ZA" dirty="0"/>
              <a:t> het van die </a:t>
            </a:r>
            <a:r>
              <a:rPr lang="en-ZA" dirty="0" err="1"/>
              <a:t>plantasies</a:t>
            </a:r>
            <a:r>
              <a:rPr lang="en-ZA" dirty="0"/>
              <a:t> </a:t>
            </a:r>
            <a:r>
              <a:rPr lang="en-ZA" dirty="0" err="1"/>
              <a:t>af</a:t>
            </a:r>
            <a:r>
              <a:rPr lang="en-ZA" dirty="0"/>
              <a:t> </a:t>
            </a:r>
            <a:r>
              <a:rPr lang="en-ZA" dirty="0" err="1"/>
              <a:t>weggehardloop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900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4650092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US" b="1" u="sng" dirty="0">
                <a:latin typeface="Twinkl" pitchFamily="50" charset="0"/>
              </a:rPr>
              <a:t>Nat Turner</a:t>
            </a:r>
          </a:p>
          <a:p>
            <a:r>
              <a:rPr lang="en-ZA" dirty="0"/>
              <a:t>Nat Turner is op 2 </a:t>
            </a:r>
            <a:r>
              <a:rPr lang="en-ZA" dirty="0" err="1"/>
              <a:t>Oktober</a:t>
            </a:r>
            <a:r>
              <a:rPr lang="en-ZA" dirty="0"/>
              <a:t> 1800 in Virginia </a:t>
            </a:r>
            <a:r>
              <a:rPr lang="en-ZA" dirty="0" err="1"/>
              <a:t>gebore</a:t>
            </a:r>
            <a:r>
              <a:rPr lang="en-ZA" dirty="0"/>
              <a:t>. Sy ma was ‘n </a:t>
            </a:r>
            <a:r>
              <a:rPr lang="en-ZA" dirty="0" err="1"/>
              <a:t>slaaf</a:t>
            </a:r>
            <a:r>
              <a:rPr lang="en-ZA" dirty="0"/>
              <a:t> op ‘n </a:t>
            </a:r>
            <a:r>
              <a:rPr lang="en-ZA" dirty="0" err="1"/>
              <a:t>plantasie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daarom</a:t>
            </a:r>
            <a:r>
              <a:rPr lang="en-ZA" dirty="0"/>
              <a:t> is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ook</a:t>
            </a:r>
            <a:r>
              <a:rPr lang="en-ZA" dirty="0"/>
              <a:t> as ‘n </a:t>
            </a:r>
            <a:r>
              <a:rPr lang="en-ZA" dirty="0" err="1"/>
              <a:t>slaaf</a:t>
            </a:r>
            <a:r>
              <a:rPr lang="en-ZA" dirty="0"/>
              <a:t> </a:t>
            </a:r>
            <a:r>
              <a:rPr lang="en-ZA" dirty="0" err="1"/>
              <a:t>gebore</a:t>
            </a:r>
            <a:r>
              <a:rPr lang="en-ZA" dirty="0"/>
              <a:t>. Nat se </a:t>
            </a:r>
            <a:r>
              <a:rPr lang="en-ZA" dirty="0" err="1"/>
              <a:t>eienaar</a:t>
            </a:r>
            <a:r>
              <a:rPr lang="en-ZA" dirty="0"/>
              <a:t>, Benjamin Turner, het Nat </a:t>
            </a:r>
            <a:r>
              <a:rPr lang="en-ZA" dirty="0" err="1"/>
              <a:t>toegelaat</a:t>
            </a:r>
            <a:r>
              <a:rPr lang="en-ZA" dirty="0"/>
              <a:t> om </a:t>
            </a:r>
            <a:r>
              <a:rPr lang="en-ZA" dirty="0" err="1"/>
              <a:t>onderrig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ontvang</a:t>
            </a:r>
            <a:r>
              <a:rPr lang="en-ZA" dirty="0"/>
              <a:t>. Hy is </a:t>
            </a:r>
            <a:r>
              <a:rPr lang="en-ZA" dirty="0" err="1"/>
              <a:t>geleer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lees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skryf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het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geleer</a:t>
            </a:r>
            <a:r>
              <a:rPr lang="en-ZA" dirty="0"/>
              <a:t> </a:t>
            </a:r>
            <a:r>
              <a:rPr lang="en-ZA" dirty="0" err="1"/>
              <a:t>oor</a:t>
            </a:r>
            <a:r>
              <a:rPr lang="en-ZA" dirty="0"/>
              <a:t> die </a:t>
            </a:r>
            <a:r>
              <a:rPr lang="en-ZA" dirty="0" err="1"/>
              <a:t>Christelike</a:t>
            </a:r>
            <a:r>
              <a:rPr lang="en-ZA" dirty="0"/>
              <a:t> </a:t>
            </a:r>
            <a:r>
              <a:rPr lang="en-ZA" dirty="0" err="1"/>
              <a:t>geloof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US" dirty="0">
                <a:latin typeface="Twinkl" pitchFamily="50" charset="0"/>
              </a:rPr>
              <a:t>Toe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grootgeword</a:t>
            </a:r>
            <a:r>
              <a:rPr lang="en-ZA" dirty="0"/>
              <a:t> het, het Nat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godsdienstig</a:t>
            </a:r>
            <a:r>
              <a:rPr lang="en-ZA" dirty="0"/>
              <a:t> </a:t>
            </a:r>
            <a:r>
              <a:rPr lang="en-ZA" dirty="0" err="1"/>
              <a:t>geword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het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tyd</a:t>
            </a:r>
            <a:r>
              <a:rPr lang="en-ZA" dirty="0"/>
              <a:t> </a:t>
            </a:r>
            <a:r>
              <a:rPr lang="en-ZA" dirty="0" err="1"/>
              <a:t>daaraan</a:t>
            </a:r>
            <a:r>
              <a:rPr lang="en-ZA" dirty="0"/>
              <a:t> </a:t>
            </a:r>
            <a:r>
              <a:rPr lang="en-ZA" dirty="0" err="1"/>
              <a:t>bestee</a:t>
            </a:r>
            <a:r>
              <a:rPr lang="en-ZA" dirty="0"/>
              <a:t> om die </a:t>
            </a:r>
            <a:r>
              <a:rPr lang="en-ZA" dirty="0" err="1"/>
              <a:t>Bybel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lees. </a:t>
            </a:r>
            <a:r>
              <a:rPr lang="en-ZA" dirty="0" err="1"/>
              <a:t>Deur</a:t>
            </a:r>
            <a:r>
              <a:rPr lang="en-ZA" dirty="0"/>
              <a:t> die </a:t>
            </a:r>
            <a:r>
              <a:rPr lang="en-ZA" dirty="0" err="1"/>
              <a:t>jare</a:t>
            </a:r>
            <a:r>
              <a:rPr lang="en-ZA" dirty="0"/>
              <a:t> het </a:t>
            </a:r>
            <a:r>
              <a:rPr lang="en-ZA" dirty="0" err="1"/>
              <a:t>hy</a:t>
            </a:r>
            <a:r>
              <a:rPr lang="en-ZA" dirty="0"/>
              <a:t> op ‘n </a:t>
            </a:r>
            <a:r>
              <a:rPr lang="en-ZA" dirty="0" err="1"/>
              <a:t>paar</a:t>
            </a:r>
            <a:r>
              <a:rPr lang="en-ZA" dirty="0"/>
              <a:t> </a:t>
            </a:r>
            <a:r>
              <a:rPr lang="en-ZA" dirty="0" err="1"/>
              <a:t>verskillende</a:t>
            </a:r>
            <a:r>
              <a:rPr lang="en-ZA" dirty="0"/>
              <a:t> </a:t>
            </a:r>
            <a:r>
              <a:rPr lang="en-ZA" dirty="0" err="1"/>
              <a:t>plantasies</a:t>
            </a:r>
            <a:r>
              <a:rPr lang="en-ZA" dirty="0"/>
              <a:t> </a:t>
            </a:r>
            <a:r>
              <a:rPr lang="en-ZA" dirty="0" err="1"/>
              <a:t>gewerk</a:t>
            </a:r>
            <a:r>
              <a:rPr lang="en-ZA" dirty="0"/>
              <a:t>, </a:t>
            </a:r>
            <a:r>
              <a:rPr lang="en-ZA" dirty="0" err="1"/>
              <a:t>onder</a:t>
            </a:r>
            <a:r>
              <a:rPr lang="en-ZA" dirty="0"/>
              <a:t> </a:t>
            </a:r>
            <a:r>
              <a:rPr lang="en-ZA" dirty="0" err="1"/>
              <a:t>andere</a:t>
            </a:r>
            <a:r>
              <a:rPr lang="en-ZA" dirty="0"/>
              <a:t> die </a:t>
            </a:r>
            <a:r>
              <a:rPr lang="en-ZA" dirty="0" err="1"/>
              <a:t>plantasie</a:t>
            </a:r>
            <a:r>
              <a:rPr lang="en-ZA" dirty="0"/>
              <a:t> van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eienaar</a:t>
            </a:r>
            <a:r>
              <a:rPr lang="en-ZA" dirty="0"/>
              <a:t> se </a:t>
            </a:r>
            <a:r>
              <a:rPr lang="en-ZA" dirty="0" err="1"/>
              <a:t>broer</a:t>
            </a:r>
            <a:r>
              <a:rPr lang="en-ZA" dirty="0"/>
              <a:t>, Samuel Turner. Die </a:t>
            </a:r>
            <a:r>
              <a:rPr lang="en-ZA" dirty="0" err="1"/>
              <a:t>omstandighede</a:t>
            </a:r>
            <a:r>
              <a:rPr lang="en-ZA" dirty="0"/>
              <a:t> was </a:t>
            </a:r>
            <a:r>
              <a:rPr lang="en-ZA" dirty="0" err="1"/>
              <a:t>sleg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Nat het </a:t>
            </a:r>
            <a:r>
              <a:rPr lang="en-ZA" dirty="0" err="1"/>
              <a:t>weggehardloop</a:t>
            </a:r>
            <a:r>
              <a:rPr lang="en-ZA" dirty="0"/>
              <a:t> van die </a:t>
            </a:r>
            <a:r>
              <a:rPr lang="en-ZA" dirty="0" err="1"/>
              <a:t>plantasie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in die </a:t>
            </a:r>
            <a:r>
              <a:rPr lang="en-ZA" dirty="0" err="1"/>
              <a:t>bos</a:t>
            </a:r>
            <a:r>
              <a:rPr lang="en-ZA" dirty="0"/>
              <a:t> </a:t>
            </a:r>
            <a:r>
              <a:rPr lang="en-ZA" dirty="0" err="1"/>
              <a:t>weggekruip</a:t>
            </a:r>
            <a:r>
              <a:rPr lang="en-ZA" dirty="0"/>
              <a:t>. Nadat </a:t>
            </a:r>
            <a:r>
              <a:rPr lang="en-ZA" dirty="0" err="1"/>
              <a:t>hy</a:t>
            </a:r>
            <a:r>
              <a:rPr lang="en-ZA" dirty="0"/>
              <a:t> 30 </a:t>
            </a:r>
            <a:r>
              <a:rPr lang="en-ZA" dirty="0" err="1"/>
              <a:t>dae</a:t>
            </a:r>
            <a:r>
              <a:rPr lang="en-ZA" dirty="0"/>
              <a:t> </a:t>
            </a:r>
            <a:r>
              <a:rPr lang="en-ZA" dirty="0" err="1"/>
              <a:t>weggekruip</a:t>
            </a:r>
            <a:r>
              <a:rPr lang="en-ZA" dirty="0"/>
              <a:t> het, het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geglo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‘n </a:t>
            </a:r>
            <a:r>
              <a:rPr lang="en-ZA" dirty="0" err="1"/>
              <a:t>teken</a:t>
            </a:r>
            <a:r>
              <a:rPr lang="en-ZA" dirty="0"/>
              <a:t> van God </a:t>
            </a:r>
            <a:r>
              <a:rPr lang="en-ZA" dirty="0" err="1"/>
              <a:t>ontvang</a:t>
            </a:r>
            <a:r>
              <a:rPr lang="en-ZA" dirty="0"/>
              <a:t> het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Samuel se </a:t>
            </a:r>
            <a:r>
              <a:rPr lang="en-ZA" dirty="0" err="1"/>
              <a:t>plantasie</a:t>
            </a:r>
            <a:r>
              <a:rPr lang="en-ZA" dirty="0"/>
              <a:t> </a:t>
            </a:r>
            <a:r>
              <a:rPr lang="en-ZA" dirty="0" err="1"/>
              <a:t>moet</a:t>
            </a:r>
            <a:r>
              <a:rPr lang="en-ZA" dirty="0"/>
              <a:t> </a:t>
            </a:r>
            <a:r>
              <a:rPr lang="en-ZA" dirty="0" err="1"/>
              <a:t>terugkeer</a:t>
            </a:r>
            <a:r>
              <a:rPr lang="en-ZA" dirty="0"/>
              <a:t>. Toe Samuel </a:t>
            </a:r>
            <a:r>
              <a:rPr lang="en-ZA" dirty="0" err="1"/>
              <a:t>sterf</a:t>
            </a:r>
            <a:r>
              <a:rPr lang="en-ZA" dirty="0"/>
              <a:t>, word Nat die </a:t>
            </a:r>
            <a:r>
              <a:rPr lang="en-ZA" dirty="0" err="1"/>
              <a:t>slaaf</a:t>
            </a:r>
            <a:r>
              <a:rPr lang="en-ZA" dirty="0"/>
              <a:t> van Thomas Moore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daarna</a:t>
            </a:r>
            <a:r>
              <a:rPr lang="en-ZA" dirty="0"/>
              <a:t> Thomas se </a:t>
            </a:r>
            <a:r>
              <a:rPr lang="en-ZA" dirty="0" err="1"/>
              <a:t>weduwee</a:t>
            </a:r>
            <a:r>
              <a:rPr lang="en-ZA" dirty="0"/>
              <a:t> </a:t>
            </a:r>
            <a:r>
              <a:rPr lang="en-ZA" dirty="0" err="1"/>
              <a:t>nadat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gesterf</a:t>
            </a:r>
            <a:r>
              <a:rPr lang="en-ZA" dirty="0"/>
              <a:t> het. Toe </a:t>
            </a:r>
            <a:r>
              <a:rPr lang="en-ZA" dirty="0" err="1"/>
              <a:t>sy</a:t>
            </a:r>
            <a:r>
              <a:rPr lang="en-ZA" dirty="0"/>
              <a:t> toe met John Travis </a:t>
            </a:r>
            <a:r>
              <a:rPr lang="en-ZA" dirty="0" err="1"/>
              <a:t>trou</a:t>
            </a:r>
            <a:r>
              <a:rPr lang="en-ZA" dirty="0"/>
              <a:t>, het Nat Turner op Travis se </a:t>
            </a:r>
            <a:r>
              <a:rPr lang="en-ZA" dirty="0" err="1"/>
              <a:t>lande</a:t>
            </a:r>
            <a:r>
              <a:rPr lang="en-ZA" dirty="0"/>
              <a:t> </a:t>
            </a:r>
            <a:r>
              <a:rPr lang="en-ZA" dirty="0" err="1"/>
              <a:t>gaan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1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409609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US" dirty="0">
                <a:latin typeface="Twinkl" pitchFamily="50" charset="0"/>
              </a:rPr>
              <a:t>In </a:t>
            </a:r>
            <a:r>
              <a:rPr lang="en-ZA" dirty="0"/>
              <a:t>1831 was </a:t>
            </a:r>
            <a:r>
              <a:rPr lang="en-ZA" dirty="0" err="1"/>
              <a:t>daar</a:t>
            </a:r>
            <a:r>
              <a:rPr lang="en-ZA" dirty="0"/>
              <a:t> ‘n </a:t>
            </a:r>
            <a:r>
              <a:rPr lang="en-ZA" dirty="0" err="1"/>
              <a:t>sonsverduistering</a:t>
            </a:r>
            <a:r>
              <a:rPr lang="en-ZA" dirty="0"/>
              <a:t> wat Nat </a:t>
            </a:r>
            <a:r>
              <a:rPr lang="en-ZA" dirty="0" err="1"/>
              <a:t>beskou</a:t>
            </a:r>
            <a:r>
              <a:rPr lang="en-ZA" dirty="0"/>
              <a:t> as ‘n </a:t>
            </a:r>
            <a:r>
              <a:rPr lang="en-ZA" dirty="0" err="1"/>
              <a:t>teken</a:t>
            </a:r>
            <a:r>
              <a:rPr lang="en-ZA" dirty="0"/>
              <a:t> van God </a:t>
            </a:r>
            <a:r>
              <a:rPr lang="en-ZA" dirty="0" err="1"/>
              <a:t>dat</a:t>
            </a:r>
            <a:r>
              <a:rPr lang="en-ZA" dirty="0"/>
              <a:t> die </a:t>
            </a:r>
            <a:r>
              <a:rPr lang="en-ZA" dirty="0" err="1"/>
              <a:t>tyd</a:t>
            </a:r>
            <a:r>
              <a:rPr lang="en-ZA" dirty="0"/>
              <a:t> om op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staan</a:t>
            </a:r>
            <a:r>
              <a:rPr lang="en-ZA" dirty="0"/>
              <a:t> teen </a:t>
            </a:r>
            <a:r>
              <a:rPr lang="en-ZA" dirty="0" err="1"/>
              <a:t>slawerny</a:t>
            </a:r>
            <a:r>
              <a:rPr lang="en-ZA" dirty="0"/>
              <a:t> </a:t>
            </a:r>
            <a:r>
              <a:rPr lang="en-ZA" dirty="0" err="1"/>
              <a:t>aangebreek</a:t>
            </a:r>
            <a:r>
              <a:rPr lang="en-ZA" dirty="0"/>
              <a:t> het. Hy het </a:t>
            </a:r>
            <a:r>
              <a:rPr lang="en-ZA" dirty="0" err="1"/>
              <a:t>verskeie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bymekaargemaak</a:t>
            </a:r>
            <a:r>
              <a:rPr lang="en-ZA" dirty="0"/>
              <a:t> om by </a:t>
            </a:r>
            <a:r>
              <a:rPr lang="en-ZA" dirty="0" err="1"/>
              <a:t>hom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sluit, wat </a:t>
            </a:r>
            <a:r>
              <a:rPr lang="en-ZA" dirty="0" err="1"/>
              <a:t>weer</a:t>
            </a:r>
            <a:r>
              <a:rPr lang="en-ZA" dirty="0"/>
              <a:t> </a:t>
            </a:r>
            <a:r>
              <a:rPr lang="en-ZA" dirty="0" err="1"/>
              <a:t>meer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bymekaargemaak</a:t>
            </a:r>
            <a:r>
              <a:rPr lang="en-ZA" dirty="0"/>
              <a:t> het. ‘n </a:t>
            </a:r>
            <a:r>
              <a:rPr lang="en-ZA" dirty="0" err="1"/>
              <a:t>Groep</a:t>
            </a:r>
            <a:r>
              <a:rPr lang="en-ZA" dirty="0"/>
              <a:t> van 40-50 </a:t>
            </a:r>
            <a:r>
              <a:rPr lang="en-ZA" dirty="0" err="1"/>
              <a:t>ondersteuners</a:t>
            </a:r>
            <a:r>
              <a:rPr lang="en-ZA" dirty="0"/>
              <a:t> het by Nat </a:t>
            </a:r>
            <a:r>
              <a:rPr lang="en-ZA" dirty="0" err="1"/>
              <a:t>aangesluit</a:t>
            </a:r>
            <a:r>
              <a:rPr lang="en-ZA" dirty="0"/>
              <a:t> in ‘n </a:t>
            </a:r>
            <a:r>
              <a:rPr lang="en-ZA" dirty="0" err="1"/>
              <a:t>gewelddadige</a:t>
            </a:r>
            <a:r>
              <a:rPr lang="en-ZA" dirty="0"/>
              <a:t> </a:t>
            </a:r>
            <a:r>
              <a:rPr lang="en-ZA" dirty="0" err="1"/>
              <a:t>opstand</a:t>
            </a:r>
            <a:r>
              <a:rPr lang="en-ZA" dirty="0"/>
              <a:t> teen die </a:t>
            </a:r>
            <a:r>
              <a:rPr lang="en-ZA" dirty="0" err="1"/>
              <a:t>slawe-meesters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ongeveer</a:t>
            </a:r>
            <a:r>
              <a:rPr lang="en-ZA" dirty="0"/>
              <a:t> 55 wit mans, </a:t>
            </a:r>
            <a:r>
              <a:rPr lang="en-ZA" dirty="0" err="1"/>
              <a:t>vroue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kinders</a:t>
            </a:r>
            <a:r>
              <a:rPr lang="en-ZA" dirty="0"/>
              <a:t> </a:t>
            </a:r>
            <a:r>
              <a:rPr lang="en-ZA" dirty="0" err="1"/>
              <a:t>vermoor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gewere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perde</a:t>
            </a:r>
            <a:r>
              <a:rPr lang="en-ZA" dirty="0"/>
              <a:t> </a:t>
            </a:r>
            <a:r>
              <a:rPr lang="en-ZA" dirty="0" err="1"/>
              <a:t>gesteel</a:t>
            </a:r>
            <a:r>
              <a:rPr lang="en-ZA" dirty="0"/>
              <a:t>. </a:t>
            </a:r>
          </a:p>
          <a:p>
            <a:endParaRPr lang="en-US" b="1" u="sng" dirty="0">
              <a:latin typeface="Twinkl" pitchFamily="50" charset="0"/>
            </a:endParaRPr>
          </a:p>
          <a:p>
            <a:r>
              <a:rPr lang="en-US" dirty="0">
                <a:latin typeface="Twinkl" pitchFamily="50" charset="0"/>
              </a:rPr>
              <a:t>Naby </a:t>
            </a:r>
            <a:r>
              <a:rPr lang="en-ZA" dirty="0"/>
              <a:t>die </a:t>
            </a:r>
            <a:r>
              <a:rPr lang="en-ZA" dirty="0" err="1"/>
              <a:t>stad</a:t>
            </a:r>
            <a:r>
              <a:rPr lang="en-ZA" dirty="0"/>
              <a:t> Jerusalem word Nat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manne</a:t>
            </a:r>
            <a:r>
              <a:rPr lang="en-ZA" dirty="0"/>
              <a:t> </a:t>
            </a:r>
            <a:r>
              <a:rPr lang="en-ZA" dirty="0" err="1"/>
              <a:t>deur</a:t>
            </a:r>
            <a:r>
              <a:rPr lang="en-ZA" dirty="0"/>
              <a:t> ‘n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groep</a:t>
            </a:r>
            <a:r>
              <a:rPr lang="en-ZA" dirty="0"/>
              <a:t> </a:t>
            </a:r>
            <a:r>
              <a:rPr lang="en-ZA" dirty="0" err="1"/>
              <a:t>gewapende</a:t>
            </a:r>
            <a:r>
              <a:rPr lang="en-ZA" dirty="0"/>
              <a:t> </a:t>
            </a:r>
            <a:r>
              <a:rPr lang="en-ZA" dirty="0" err="1"/>
              <a:t>plantasie-eienaars</a:t>
            </a:r>
            <a:r>
              <a:rPr lang="en-ZA" dirty="0"/>
              <a:t> </a:t>
            </a:r>
            <a:r>
              <a:rPr lang="en-ZA" dirty="0" err="1"/>
              <a:t>voorgekeer</a:t>
            </a:r>
            <a:r>
              <a:rPr lang="en-ZA" dirty="0"/>
              <a:t>. Nat </a:t>
            </a:r>
            <a:r>
              <a:rPr lang="en-ZA" dirty="0" err="1"/>
              <a:t>vlug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kruip</a:t>
            </a:r>
            <a:r>
              <a:rPr lang="en-ZA" dirty="0"/>
              <a:t> </a:t>
            </a:r>
            <a:r>
              <a:rPr lang="en-ZA" dirty="0" err="1"/>
              <a:t>weer</a:t>
            </a:r>
            <a:r>
              <a:rPr lang="en-ZA" dirty="0"/>
              <a:t> </a:t>
            </a:r>
            <a:r>
              <a:rPr lang="en-ZA" dirty="0" err="1"/>
              <a:t>weg</a:t>
            </a:r>
            <a:r>
              <a:rPr lang="en-ZA" dirty="0"/>
              <a:t> in die </a:t>
            </a:r>
            <a:r>
              <a:rPr lang="en-ZA" dirty="0" err="1"/>
              <a:t>bos</a:t>
            </a:r>
            <a:r>
              <a:rPr lang="en-ZA" dirty="0"/>
              <a:t>. Die </a:t>
            </a:r>
            <a:r>
              <a:rPr lang="en-ZA" dirty="0" err="1"/>
              <a:t>slawe-meesters</a:t>
            </a:r>
            <a:r>
              <a:rPr lang="en-ZA" dirty="0"/>
              <a:t> het </a:t>
            </a:r>
            <a:r>
              <a:rPr lang="en-ZA" dirty="0" err="1"/>
              <a:t>wraak</a:t>
            </a:r>
            <a:r>
              <a:rPr lang="en-ZA" dirty="0"/>
              <a:t> </a:t>
            </a:r>
            <a:r>
              <a:rPr lang="en-ZA" dirty="0" err="1"/>
              <a:t>geneem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enige</a:t>
            </a:r>
            <a:r>
              <a:rPr lang="en-ZA" dirty="0"/>
              <a:t> </a:t>
            </a:r>
            <a:r>
              <a:rPr lang="en-ZA" dirty="0" err="1"/>
              <a:t>slaaf</a:t>
            </a:r>
            <a:r>
              <a:rPr lang="en-ZA" dirty="0"/>
              <a:t> </a:t>
            </a:r>
            <a:r>
              <a:rPr lang="en-ZA" dirty="0" err="1"/>
              <a:t>vermoor</a:t>
            </a:r>
            <a:r>
              <a:rPr lang="en-ZA" dirty="0"/>
              <a:t> wat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gedink</a:t>
            </a:r>
            <a:r>
              <a:rPr lang="en-ZA" dirty="0"/>
              <a:t> het ‘n </a:t>
            </a:r>
            <a:r>
              <a:rPr lang="en-ZA" dirty="0" err="1"/>
              <a:t>rol</a:t>
            </a:r>
            <a:r>
              <a:rPr lang="en-ZA" dirty="0"/>
              <a:t> </a:t>
            </a:r>
            <a:r>
              <a:rPr lang="en-ZA" dirty="0" err="1"/>
              <a:t>gespeel</a:t>
            </a:r>
            <a:r>
              <a:rPr lang="en-ZA" dirty="0"/>
              <a:t> het in die </a:t>
            </a:r>
            <a:r>
              <a:rPr lang="en-ZA" dirty="0" err="1"/>
              <a:t>opstand</a:t>
            </a:r>
            <a:r>
              <a:rPr lang="en-ZA" dirty="0"/>
              <a:t> of wat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gedink</a:t>
            </a:r>
            <a:r>
              <a:rPr lang="en-ZA" dirty="0"/>
              <a:t> het in die </a:t>
            </a:r>
            <a:r>
              <a:rPr lang="en-ZA" dirty="0" err="1"/>
              <a:t>toekoms</a:t>
            </a:r>
            <a:r>
              <a:rPr lang="en-ZA" dirty="0"/>
              <a:t> </a:t>
            </a:r>
            <a:r>
              <a:rPr lang="en-ZA" dirty="0" err="1"/>
              <a:t>moontlik</a:t>
            </a:r>
            <a:r>
              <a:rPr lang="en-ZA" dirty="0"/>
              <a:t> sou </a:t>
            </a:r>
            <a:r>
              <a:rPr lang="en-ZA" dirty="0" err="1"/>
              <a:t>rebelleer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ongeveer</a:t>
            </a:r>
            <a:r>
              <a:rPr lang="en-ZA" dirty="0"/>
              <a:t> 100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vermoor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99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3265097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Uiteindelik</a:t>
            </a:r>
            <a:r>
              <a:rPr lang="en-ZA" dirty="0"/>
              <a:t> is Nat </a:t>
            </a:r>
            <a:r>
              <a:rPr lang="en-ZA" dirty="0" err="1"/>
              <a:t>en</a:t>
            </a:r>
            <a:r>
              <a:rPr lang="en-ZA" dirty="0"/>
              <a:t> ‘n </a:t>
            </a:r>
            <a:r>
              <a:rPr lang="en-ZA" dirty="0" err="1"/>
              <a:t>paar</a:t>
            </a:r>
            <a:r>
              <a:rPr lang="en-ZA" dirty="0"/>
              <a:t> van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mede-samesweerders</a:t>
            </a:r>
            <a:r>
              <a:rPr lang="en-ZA" dirty="0"/>
              <a:t> op 30 </a:t>
            </a:r>
            <a:r>
              <a:rPr lang="en-ZA" dirty="0" err="1"/>
              <a:t>Oktober</a:t>
            </a:r>
            <a:r>
              <a:rPr lang="en-ZA" dirty="0"/>
              <a:t> 1831 </a:t>
            </a:r>
            <a:r>
              <a:rPr lang="en-ZA" dirty="0" err="1"/>
              <a:t>gevang</a:t>
            </a:r>
            <a:r>
              <a:rPr lang="en-ZA" dirty="0"/>
              <a:t>. Hy </a:t>
            </a:r>
            <a:r>
              <a:rPr lang="en-ZA" dirty="0" err="1"/>
              <a:t>kry</a:t>
            </a:r>
            <a:r>
              <a:rPr lang="en-ZA" dirty="0"/>
              <a:t> ‘n </a:t>
            </a:r>
            <a:r>
              <a:rPr lang="en-ZA" dirty="0" err="1"/>
              <a:t>advokaat</a:t>
            </a:r>
            <a:r>
              <a:rPr lang="en-ZA" dirty="0"/>
              <a:t>, Thomas Gray, wat Nat se </a:t>
            </a:r>
            <a:r>
              <a:rPr lang="en-ZA" dirty="0" err="1"/>
              <a:t>belydenis</a:t>
            </a:r>
            <a:r>
              <a:rPr lang="en-ZA" dirty="0"/>
              <a:t> </a:t>
            </a:r>
            <a:r>
              <a:rPr lang="en-ZA" dirty="0" err="1"/>
              <a:t>neergeskryf</a:t>
            </a:r>
            <a:r>
              <a:rPr lang="en-ZA" dirty="0"/>
              <a:t> het. Nat het </a:t>
            </a:r>
            <a:r>
              <a:rPr lang="en-ZA" dirty="0" err="1"/>
              <a:t>skuld</a:t>
            </a:r>
            <a:r>
              <a:rPr lang="en-ZA" dirty="0"/>
              <a:t> </a:t>
            </a:r>
            <a:r>
              <a:rPr lang="en-ZA" dirty="0" err="1"/>
              <a:t>ontken</a:t>
            </a:r>
            <a:r>
              <a:rPr lang="en-ZA" dirty="0"/>
              <a:t>, </a:t>
            </a:r>
            <a:r>
              <a:rPr lang="en-ZA" dirty="0" err="1"/>
              <a:t>aangesien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oortuig</a:t>
            </a:r>
            <a:r>
              <a:rPr lang="en-ZA" dirty="0"/>
              <a:t> was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dié</a:t>
            </a:r>
            <a:r>
              <a:rPr lang="en-ZA" dirty="0"/>
              <a:t> </a:t>
            </a:r>
            <a:r>
              <a:rPr lang="en-ZA" dirty="0" err="1"/>
              <a:t>opstand</a:t>
            </a:r>
            <a:r>
              <a:rPr lang="en-ZA" dirty="0"/>
              <a:t> die </a:t>
            </a:r>
            <a:r>
              <a:rPr lang="en-ZA" dirty="0" err="1"/>
              <a:t>werk</a:t>
            </a:r>
            <a:r>
              <a:rPr lang="en-ZA" dirty="0"/>
              <a:t> van God was. Nat is </a:t>
            </a:r>
            <a:r>
              <a:rPr lang="en-ZA" dirty="0" err="1"/>
              <a:t>skuldig</a:t>
            </a:r>
            <a:r>
              <a:rPr lang="en-ZA" dirty="0"/>
              <a:t> </a:t>
            </a:r>
            <a:r>
              <a:rPr lang="en-ZA" dirty="0" err="1"/>
              <a:t>bevind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is </a:t>
            </a:r>
            <a:r>
              <a:rPr lang="en-ZA" dirty="0" err="1"/>
              <a:t>ter</a:t>
            </a:r>
            <a:r>
              <a:rPr lang="en-ZA" dirty="0"/>
              <a:t> </a:t>
            </a:r>
            <a:r>
              <a:rPr lang="en-ZA" dirty="0" err="1"/>
              <a:t>dood</a:t>
            </a:r>
            <a:r>
              <a:rPr lang="en-ZA" dirty="0"/>
              <a:t> </a:t>
            </a:r>
            <a:r>
              <a:rPr lang="en-ZA" dirty="0" err="1"/>
              <a:t>veroordeel</a:t>
            </a:r>
            <a:r>
              <a:rPr lang="en-ZA" dirty="0"/>
              <a:t>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gehang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word. 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Die </a:t>
            </a:r>
            <a:r>
              <a:rPr lang="en-ZA" dirty="0" err="1"/>
              <a:t>opstand</a:t>
            </a:r>
            <a:r>
              <a:rPr lang="en-ZA" dirty="0"/>
              <a:t> het die </a:t>
            </a:r>
            <a:r>
              <a:rPr lang="en-ZA" dirty="0" err="1"/>
              <a:t>Suidlanders</a:t>
            </a:r>
            <a:r>
              <a:rPr lang="en-ZA" dirty="0"/>
              <a:t> so bang </a:t>
            </a:r>
            <a:r>
              <a:rPr lang="en-ZA" dirty="0" err="1"/>
              <a:t>gemaak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selfs</a:t>
            </a:r>
            <a:r>
              <a:rPr lang="en-ZA" dirty="0"/>
              <a:t> </a:t>
            </a:r>
            <a:r>
              <a:rPr lang="en-ZA" dirty="0" err="1"/>
              <a:t>strenger</a:t>
            </a:r>
            <a:r>
              <a:rPr lang="en-ZA" dirty="0"/>
              <a:t> </a:t>
            </a:r>
            <a:r>
              <a:rPr lang="en-ZA" dirty="0" err="1"/>
              <a:t>wette</a:t>
            </a:r>
            <a:r>
              <a:rPr lang="en-ZA" dirty="0"/>
              <a:t> teen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ingestel</a:t>
            </a:r>
            <a:r>
              <a:rPr lang="en-ZA" b="1" dirty="0"/>
              <a:t> </a:t>
            </a:r>
            <a:r>
              <a:rPr lang="en-ZA" dirty="0"/>
              <a:t>het,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lewe</a:t>
            </a:r>
            <a:r>
              <a:rPr lang="en-ZA" dirty="0"/>
              <a:t> van </a:t>
            </a:r>
            <a:r>
              <a:rPr lang="en-ZA" dirty="0" err="1"/>
              <a:t>slawe</a:t>
            </a:r>
            <a:r>
              <a:rPr lang="en-ZA" dirty="0"/>
              <a:t> het </a:t>
            </a:r>
            <a:r>
              <a:rPr lang="en-ZA" dirty="0" err="1"/>
              <a:t>nog</a:t>
            </a:r>
            <a:r>
              <a:rPr lang="en-ZA" dirty="0"/>
              <a:t> </a:t>
            </a:r>
            <a:r>
              <a:rPr lang="en-ZA" dirty="0" err="1"/>
              <a:t>moeiliker</a:t>
            </a:r>
            <a:r>
              <a:rPr lang="en-ZA" dirty="0"/>
              <a:t> </a:t>
            </a:r>
            <a:r>
              <a:rPr lang="en-ZA" dirty="0" err="1"/>
              <a:t>geword</a:t>
            </a:r>
            <a:r>
              <a:rPr lang="en-ZA" dirty="0"/>
              <a:t>. Die </a:t>
            </a:r>
            <a:r>
              <a:rPr lang="en-ZA" dirty="0" err="1"/>
              <a:t>opstanding</a:t>
            </a:r>
            <a:r>
              <a:rPr lang="en-ZA" dirty="0"/>
              <a:t> van Nat het </a:t>
            </a:r>
            <a:r>
              <a:rPr lang="en-ZA" dirty="0" err="1"/>
              <a:t>egter</a:t>
            </a:r>
            <a:r>
              <a:rPr lang="en-ZA" dirty="0"/>
              <a:t> </a:t>
            </a:r>
            <a:r>
              <a:rPr lang="en-ZA" dirty="0" err="1"/>
              <a:t>gewerk</a:t>
            </a:r>
            <a:r>
              <a:rPr lang="en-ZA" dirty="0"/>
              <a:t> om die </a:t>
            </a:r>
            <a:r>
              <a:rPr lang="en-ZA" dirty="0" err="1"/>
              <a:t>beweging</a:t>
            </a:r>
            <a:r>
              <a:rPr lang="en-ZA" dirty="0"/>
              <a:t> in die </a:t>
            </a:r>
            <a:r>
              <a:rPr lang="en-ZA" dirty="0" err="1"/>
              <a:t>Noorde</a:t>
            </a:r>
            <a:r>
              <a:rPr lang="en-ZA" dirty="0"/>
              <a:t> teen die </a:t>
            </a:r>
            <a:r>
              <a:rPr lang="en-ZA" dirty="0" err="1"/>
              <a:t>Suide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slawerny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spoor.</a:t>
            </a:r>
          </a:p>
          <a:p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10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4373093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US" b="1" u="sng" dirty="0">
                <a:latin typeface="Twinkl" pitchFamily="50" charset="0"/>
              </a:rPr>
              <a:t>Harriet Tubman</a:t>
            </a:r>
          </a:p>
          <a:p>
            <a:pPr marL="0" indent="0">
              <a:buNone/>
            </a:pPr>
            <a:r>
              <a:rPr lang="en-ZA" dirty="0"/>
              <a:t>Harriet Tubman is </a:t>
            </a:r>
            <a:r>
              <a:rPr lang="en-ZA" dirty="0" err="1"/>
              <a:t>rondom</a:t>
            </a:r>
            <a:r>
              <a:rPr lang="en-ZA" dirty="0"/>
              <a:t> 1822 </a:t>
            </a:r>
            <a:r>
              <a:rPr lang="en-ZA" dirty="0" err="1"/>
              <a:t>gebore</a:t>
            </a:r>
            <a:r>
              <a:rPr lang="en-ZA" dirty="0"/>
              <a:t>. Sy was </a:t>
            </a:r>
            <a:r>
              <a:rPr lang="en-ZA" dirty="0" err="1"/>
              <a:t>een</a:t>
            </a:r>
            <a:r>
              <a:rPr lang="en-ZA" dirty="0"/>
              <a:t> van </a:t>
            </a:r>
            <a:r>
              <a:rPr lang="en-ZA" dirty="0" err="1"/>
              <a:t>nege</a:t>
            </a:r>
            <a:r>
              <a:rPr lang="en-ZA" dirty="0"/>
              <a:t> </a:t>
            </a:r>
            <a:r>
              <a:rPr lang="en-ZA" dirty="0" err="1"/>
              <a:t>kinders</a:t>
            </a:r>
            <a:r>
              <a:rPr lang="en-ZA" dirty="0"/>
              <a:t> wat in </a:t>
            </a:r>
            <a:r>
              <a:rPr lang="en-ZA" dirty="0" err="1"/>
              <a:t>slawerny</a:t>
            </a:r>
            <a:r>
              <a:rPr lang="en-ZA" dirty="0"/>
              <a:t> in Dorchester County, Maryland in Amerika, </a:t>
            </a:r>
            <a:r>
              <a:rPr lang="en-ZA" dirty="0" err="1"/>
              <a:t>gebore</a:t>
            </a:r>
            <a:r>
              <a:rPr lang="en-ZA" dirty="0"/>
              <a:t> is. Harriet het </a:t>
            </a:r>
            <a:r>
              <a:rPr lang="en-ZA" dirty="0" err="1"/>
              <a:t>nie</a:t>
            </a:r>
            <a:r>
              <a:rPr lang="en-ZA" dirty="0"/>
              <a:t> ‘n </a:t>
            </a:r>
            <a:r>
              <a:rPr lang="en-ZA" dirty="0" err="1"/>
              <a:t>maklike</a:t>
            </a:r>
            <a:r>
              <a:rPr lang="en-ZA" dirty="0"/>
              <a:t> </a:t>
            </a:r>
            <a:r>
              <a:rPr lang="en-ZA" dirty="0" err="1"/>
              <a:t>lewe</a:t>
            </a:r>
            <a:r>
              <a:rPr lang="en-ZA" dirty="0"/>
              <a:t> </a:t>
            </a:r>
            <a:r>
              <a:rPr lang="en-ZA" dirty="0" err="1"/>
              <a:t>gehad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.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eienaar</a:t>
            </a:r>
            <a:r>
              <a:rPr lang="en-ZA" dirty="0"/>
              <a:t> se </a:t>
            </a:r>
            <a:r>
              <a:rPr lang="en-ZA" dirty="0" err="1"/>
              <a:t>seun</a:t>
            </a:r>
            <a:r>
              <a:rPr lang="en-ZA" dirty="0"/>
              <a:t>, Edward, het </a:t>
            </a:r>
            <a:r>
              <a:rPr lang="en-ZA" dirty="0" err="1"/>
              <a:t>drie</a:t>
            </a:r>
            <a:r>
              <a:rPr lang="en-ZA" dirty="0"/>
              <a:t>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susters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‘n </a:t>
            </a:r>
            <a:r>
              <a:rPr lang="en-ZA" dirty="0" err="1"/>
              <a:t>plantasie</a:t>
            </a:r>
            <a:r>
              <a:rPr lang="en-ZA" dirty="0"/>
              <a:t> </a:t>
            </a:r>
            <a:r>
              <a:rPr lang="en-ZA" dirty="0" err="1"/>
              <a:t>ver</a:t>
            </a:r>
            <a:r>
              <a:rPr lang="en-ZA" dirty="0"/>
              <a:t> </a:t>
            </a:r>
            <a:r>
              <a:rPr lang="en-ZA" dirty="0" err="1"/>
              <a:t>weg</a:t>
            </a:r>
            <a:r>
              <a:rPr lang="en-ZA" dirty="0"/>
              <a:t>. </a:t>
            </a:r>
            <a:r>
              <a:rPr lang="en-ZA" dirty="0" err="1"/>
              <a:t>Fisiese</a:t>
            </a:r>
            <a:r>
              <a:rPr lang="en-ZA" dirty="0"/>
              <a:t> </a:t>
            </a:r>
            <a:r>
              <a:rPr lang="en-ZA" dirty="0" err="1"/>
              <a:t>mishandeling</a:t>
            </a:r>
            <a:r>
              <a:rPr lang="en-ZA" dirty="0"/>
              <a:t> was </a:t>
            </a:r>
            <a:r>
              <a:rPr lang="en-ZA" dirty="0" err="1"/>
              <a:t>deel</a:t>
            </a:r>
            <a:r>
              <a:rPr lang="en-ZA" dirty="0"/>
              <a:t>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daaglikse</a:t>
            </a:r>
            <a:r>
              <a:rPr lang="en-ZA" dirty="0"/>
              <a:t> </a:t>
            </a:r>
            <a:r>
              <a:rPr lang="en-ZA" dirty="0" err="1"/>
              <a:t>lewe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gesin</a:t>
            </a:r>
            <a:r>
              <a:rPr lang="en-ZA" dirty="0"/>
              <a:t>. Sy het </a:t>
            </a:r>
            <a:r>
              <a:rPr lang="en-ZA" dirty="0" err="1"/>
              <a:t>permanente</a:t>
            </a:r>
            <a:r>
              <a:rPr lang="en-ZA" dirty="0"/>
              <a:t> </a:t>
            </a:r>
            <a:r>
              <a:rPr lang="en-ZA" dirty="0" err="1"/>
              <a:t>liggaamlike</a:t>
            </a:r>
            <a:r>
              <a:rPr lang="en-ZA" dirty="0"/>
              <a:t> </a:t>
            </a:r>
            <a:r>
              <a:rPr lang="en-ZA" dirty="0" err="1"/>
              <a:t>beserings</a:t>
            </a:r>
            <a:r>
              <a:rPr lang="en-ZA" dirty="0"/>
              <a:t> </a:t>
            </a:r>
            <a:r>
              <a:rPr lang="en-ZA" dirty="0" err="1"/>
              <a:t>opgedoen</a:t>
            </a:r>
            <a:r>
              <a:rPr lang="en-ZA" dirty="0"/>
              <a:t> as </a:t>
            </a:r>
            <a:r>
              <a:rPr lang="en-ZA" dirty="0" err="1"/>
              <a:t>gevolg</a:t>
            </a:r>
            <a:r>
              <a:rPr lang="en-ZA" dirty="0"/>
              <a:t> van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mishandeling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het </a:t>
            </a:r>
            <a:r>
              <a:rPr lang="en-ZA" dirty="0" err="1"/>
              <a:t>haar</a:t>
            </a:r>
            <a:r>
              <a:rPr lang="en-ZA" dirty="0"/>
              <a:t> hele </a:t>
            </a:r>
            <a:r>
              <a:rPr lang="en-ZA" dirty="0" err="1"/>
              <a:t>lewe</a:t>
            </a:r>
            <a:r>
              <a:rPr lang="en-ZA" dirty="0"/>
              <a:t> lank die </a:t>
            </a:r>
            <a:r>
              <a:rPr lang="en-ZA" dirty="0" err="1"/>
              <a:t>letsels</a:t>
            </a:r>
            <a:r>
              <a:rPr lang="en-ZA" dirty="0"/>
              <a:t> </a:t>
            </a:r>
            <a:r>
              <a:rPr lang="en-ZA" dirty="0" err="1"/>
              <a:t>gedra</a:t>
            </a:r>
            <a:r>
              <a:rPr lang="en-ZA" dirty="0"/>
              <a:t>. Sy het </a:t>
            </a:r>
            <a:r>
              <a:rPr lang="en-ZA" dirty="0" err="1"/>
              <a:t>selfs</a:t>
            </a:r>
            <a:r>
              <a:rPr lang="en-ZA" dirty="0"/>
              <a:t> ‘n </a:t>
            </a:r>
            <a:r>
              <a:rPr lang="en-ZA" dirty="0" err="1"/>
              <a:t>verhaal</a:t>
            </a:r>
            <a:r>
              <a:rPr lang="en-ZA" dirty="0"/>
              <a:t> </a:t>
            </a:r>
            <a:r>
              <a:rPr lang="en-ZA" dirty="0" err="1"/>
              <a:t>vertel</a:t>
            </a:r>
            <a:r>
              <a:rPr lang="en-ZA" dirty="0"/>
              <a:t> van ‘n </a:t>
            </a:r>
            <a:r>
              <a:rPr lang="en-ZA" dirty="0" err="1"/>
              <a:t>dag</a:t>
            </a:r>
            <a:r>
              <a:rPr lang="en-ZA" dirty="0"/>
              <a:t> toe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vyf</a:t>
            </a:r>
            <a:r>
              <a:rPr lang="en-ZA" dirty="0"/>
              <a:t> </a:t>
            </a:r>
            <a:r>
              <a:rPr lang="en-ZA" dirty="0" err="1"/>
              <a:t>keer</a:t>
            </a:r>
            <a:r>
              <a:rPr lang="en-ZA" dirty="0"/>
              <a:t> </a:t>
            </a:r>
            <a:r>
              <a:rPr lang="en-ZA" dirty="0" err="1"/>
              <a:t>voor</a:t>
            </a:r>
            <a:r>
              <a:rPr lang="en-ZA" dirty="0"/>
              <a:t> </a:t>
            </a:r>
            <a:r>
              <a:rPr lang="en-ZA" dirty="0" err="1"/>
              <a:t>ontbyt</a:t>
            </a:r>
            <a:r>
              <a:rPr lang="en-ZA" dirty="0"/>
              <a:t> </a:t>
            </a:r>
            <a:r>
              <a:rPr lang="en-ZA" dirty="0" err="1"/>
              <a:t>geslaan</a:t>
            </a:r>
            <a:r>
              <a:rPr lang="en-ZA" dirty="0"/>
              <a:t> is! Toe </a:t>
            </a:r>
            <a:r>
              <a:rPr lang="en-ZA" dirty="0" err="1"/>
              <a:t>sy</a:t>
            </a:r>
            <a:r>
              <a:rPr lang="en-ZA" dirty="0"/>
              <a:t> ‘n </a:t>
            </a:r>
            <a:r>
              <a:rPr lang="en-ZA" dirty="0" err="1"/>
              <a:t>tiener</a:t>
            </a:r>
            <a:r>
              <a:rPr lang="en-ZA" dirty="0"/>
              <a:t> was, is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die </a:t>
            </a:r>
            <a:r>
              <a:rPr lang="en-ZA" dirty="0" err="1"/>
              <a:t>winkel</a:t>
            </a:r>
            <a:r>
              <a:rPr lang="en-ZA" dirty="0"/>
              <a:t> </a:t>
            </a:r>
            <a:r>
              <a:rPr lang="en-ZA" dirty="0" err="1"/>
              <a:t>gestuur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voorraad</a:t>
            </a:r>
            <a:r>
              <a:rPr lang="en-ZA" dirty="0"/>
              <a:t>. </a:t>
            </a:r>
            <a:r>
              <a:rPr lang="en-ZA" dirty="0" err="1"/>
              <a:t>Onderweg</a:t>
            </a:r>
            <a:r>
              <a:rPr lang="en-ZA" dirty="0"/>
              <a:t> </a:t>
            </a:r>
            <a:r>
              <a:rPr lang="en-ZA" dirty="0" err="1"/>
              <a:t>sien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‘n </a:t>
            </a:r>
            <a:r>
              <a:rPr lang="en-ZA" dirty="0" err="1"/>
              <a:t>slaaf</a:t>
            </a:r>
            <a:r>
              <a:rPr lang="en-ZA" dirty="0"/>
              <a:t> wat die veld sonder </a:t>
            </a:r>
            <a:r>
              <a:rPr lang="en-ZA" dirty="0" err="1"/>
              <a:t>toestemming</a:t>
            </a:r>
            <a:r>
              <a:rPr lang="en-ZA" dirty="0"/>
              <a:t> </a:t>
            </a:r>
            <a:r>
              <a:rPr lang="en-ZA" dirty="0" err="1"/>
              <a:t>verlaat</a:t>
            </a:r>
            <a:r>
              <a:rPr lang="en-ZA" dirty="0"/>
              <a:t> het. Die </a:t>
            </a:r>
            <a:r>
              <a:rPr lang="en-ZA" dirty="0" err="1"/>
              <a:t>opsiener</a:t>
            </a:r>
            <a:r>
              <a:rPr lang="en-ZA" dirty="0"/>
              <a:t> van die </a:t>
            </a:r>
            <a:r>
              <a:rPr lang="en-ZA" dirty="0" err="1"/>
              <a:t>slaaf</a:t>
            </a:r>
            <a:r>
              <a:rPr lang="en-ZA" dirty="0"/>
              <a:t> </a:t>
            </a:r>
            <a:r>
              <a:rPr lang="en-ZA" dirty="0" err="1"/>
              <a:t>eis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Harriet </a:t>
            </a:r>
            <a:r>
              <a:rPr lang="en-ZA" dirty="0" err="1"/>
              <a:t>hom</a:t>
            </a:r>
            <a:r>
              <a:rPr lang="en-ZA" dirty="0"/>
              <a:t> </a:t>
            </a:r>
            <a:r>
              <a:rPr lang="en-ZA" dirty="0" err="1"/>
              <a:t>moet</a:t>
            </a:r>
            <a:r>
              <a:rPr lang="en-ZA" dirty="0"/>
              <a:t> help om </a:t>
            </a:r>
            <a:r>
              <a:rPr lang="en-ZA" dirty="0" err="1"/>
              <a:t>hom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vang. Toe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weier</a:t>
            </a:r>
            <a:r>
              <a:rPr lang="en-ZA" dirty="0"/>
              <a:t>, </a:t>
            </a:r>
            <a:r>
              <a:rPr lang="en-ZA" dirty="0" err="1"/>
              <a:t>gooi</a:t>
            </a:r>
            <a:r>
              <a:rPr lang="en-ZA" dirty="0"/>
              <a:t> </a:t>
            </a:r>
            <a:r>
              <a:rPr lang="en-ZA" dirty="0" err="1"/>
              <a:t>hy</a:t>
            </a:r>
            <a:r>
              <a:rPr lang="en-ZA" dirty="0"/>
              <a:t> ‘n 2,5kg </a:t>
            </a:r>
            <a:r>
              <a:rPr lang="en-ZA" dirty="0" err="1"/>
              <a:t>gewig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wat </a:t>
            </a:r>
            <a:r>
              <a:rPr lang="en-ZA" dirty="0" err="1"/>
              <a:t>haar</a:t>
            </a:r>
            <a:r>
              <a:rPr lang="en-ZA" dirty="0"/>
              <a:t> teen die kop </a:t>
            </a:r>
            <a:r>
              <a:rPr lang="en-ZA" dirty="0" err="1"/>
              <a:t>getref</a:t>
            </a:r>
            <a:r>
              <a:rPr lang="en-ZA" dirty="0"/>
              <a:t> het. As </a:t>
            </a:r>
            <a:r>
              <a:rPr lang="en-ZA" dirty="0" err="1"/>
              <a:t>gevolg</a:t>
            </a:r>
            <a:r>
              <a:rPr lang="en-ZA" dirty="0"/>
              <a:t> van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beserings</a:t>
            </a:r>
            <a:r>
              <a:rPr lang="en-ZA" dirty="0"/>
              <a:t> het </a:t>
            </a:r>
            <a:r>
              <a:rPr lang="en-ZA" dirty="0" err="1"/>
              <a:t>sy</a:t>
            </a:r>
            <a:r>
              <a:rPr lang="en-ZA" dirty="0"/>
              <a:t> die res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lewe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epileptiese</a:t>
            </a:r>
            <a:r>
              <a:rPr lang="en-ZA" dirty="0"/>
              <a:t> </a:t>
            </a:r>
            <a:r>
              <a:rPr lang="en-ZA" dirty="0" err="1"/>
              <a:t>aanvalle</a:t>
            </a:r>
            <a:r>
              <a:rPr lang="en-ZA" dirty="0"/>
              <a:t>, </a:t>
            </a:r>
            <a:r>
              <a:rPr lang="en-ZA" dirty="0" err="1"/>
              <a:t>erge</a:t>
            </a:r>
            <a:r>
              <a:rPr lang="en-ZA" dirty="0"/>
              <a:t> </a:t>
            </a:r>
            <a:r>
              <a:rPr lang="en-ZA" dirty="0" err="1"/>
              <a:t>hoofpyn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narkolepsie</a:t>
            </a:r>
            <a:r>
              <a:rPr lang="en-ZA" dirty="0"/>
              <a:t> (‘n </a:t>
            </a:r>
            <a:r>
              <a:rPr lang="en-ZA" dirty="0" err="1"/>
              <a:t>slaapstoornis</a:t>
            </a:r>
            <a:r>
              <a:rPr lang="en-ZA" dirty="0"/>
              <a:t>) </a:t>
            </a:r>
            <a:r>
              <a:rPr lang="en-ZA" dirty="0" err="1"/>
              <a:t>gely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80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4000" dirty="0"/>
              <a:t>Waar is Wes-Afrika</a:t>
            </a:r>
            <a:r>
              <a:rPr lang="en-GB" sz="3600" dirty="0">
                <a:latin typeface="+mn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270666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af-ZA" dirty="0"/>
              <a:t>Vandag bestaan ​​die gebied, bekend as Wes –Afrika, uit sestien lande </a:t>
            </a:r>
            <a:r>
              <a:rPr lang="en-US" dirty="0">
                <a:latin typeface="Twinkl" pitchFamily="50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CDC7C-4608-4756-9F6B-DB3399931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8690"/>
          <a:stretch/>
        </p:blipFill>
        <p:spPr>
          <a:xfrm>
            <a:off x="4506663" y="1832228"/>
            <a:ext cx="3839742" cy="4252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84DD0CA-3E53-4516-B394-D67C879965B8}"/>
              </a:ext>
            </a:extLst>
          </p:cNvPr>
          <p:cNvSpPr/>
          <p:nvPr/>
        </p:nvSpPr>
        <p:spPr>
          <a:xfrm>
            <a:off x="755650" y="1666945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Benin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2C0C12-D721-44FB-95AA-4FAB6DBC0051}"/>
              </a:ext>
            </a:extLst>
          </p:cNvPr>
          <p:cNvSpPr/>
          <p:nvPr/>
        </p:nvSpPr>
        <p:spPr>
          <a:xfrm>
            <a:off x="755650" y="2252474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Burkina Faso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669372-2A2A-45CF-A261-E8B4A4F1DE7E}"/>
              </a:ext>
            </a:extLst>
          </p:cNvPr>
          <p:cNvSpPr/>
          <p:nvPr/>
        </p:nvSpPr>
        <p:spPr>
          <a:xfrm>
            <a:off x="755650" y="5765648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Guinee-Bissau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27D4A4-5AC5-4886-BC4A-E0EA678A6D4C}"/>
              </a:ext>
            </a:extLst>
          </p:cNvPr>
          <p:cNvSpPr/>
          <p:nvPr/>
        </p:nvSpPr>
        <p:spPr>
          <a:xfrm>
            <a:off x="755650" y="2838003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Ivoorkus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618FA1-17F5-4484-84A3-611A269B3141}"/>
              </a:ext>
            </a:extLst>
          </p:cNvPr>
          <p:cNvSpPr/>
          <p:nvPr/>
        </p:nvSpPr>
        <p:spPr>
          <a:xfrm>
            <a:off x="755650" y="3423532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Kaap Verde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00E8B0-C237-4E25-851C-107A72B2854D}"/>
              </a:ext>
            </a:extLst>
          </p:cNvPr>
          <p:cNvSpPr/>
          <p:nvPr/>
        </p:nvSpPr>
        <p:spPr>
          <a:xfrm>
            <a:off x="755650" y="4009061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Gambië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2872D9-C88D-4E64-842C-79DEDB363BD5}"/>
              </a:ext>
            </a:extLst>
          </p:cNvPr>
          <p:cNvSpPr/>
          <p:nvPr/>
        </p:nvSpPr>
        <p:spPr>
          <a:xfrm>
            <a:off x="755650" y="4594590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Ghana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1AB9F8-F52C-4277-9E1B-038C85536F97}"/>
              </a:ext>
            </a:extLst>
          </p:cNvPr>
          <p:cNvSpPr/>
          <p:nvPr/>
        </p:nvSpPr>
        <p:spPr>
          <a:xfrm>
            <a:off x="755650" y="5180119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Guinee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83D06E-8F6B-4190-98F4-755CAD69130F}"/>
              </a:ext>
            </a:extLst>
          </p:cNvPr>
          <p:cNvSpPr/>
          <p:nvPr/>
        </p:nvSpPr>
        <p:spPr>
          <a:xfrm>
            <a:off x="2586226" y="1666945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Liberië</a:t>
            </a:r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1AFAB22-39ED-42CE-AB6C-154910CA6C5B}"/>
              </a:ext>
            </a:extLst>
          </p:cNvPr>
          <p:cNvSpPr/>
          <p:nvPr/>
        </p:nvSpPr>
        <p:spPr>
          <a:xfrm>
            <a:off x="2586226" y="2252474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Mali</a:t>
            </a:r>
            <a:endParaRPr lang="en-GB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A756A2-2712-42C4-AE26-BEB0A861918C}"/>
              </a:ext>
            </a:extLst>
          </p:cNvPr>
          <p:cNvSpPr/>
          <p:nvPr/>
        </p:nvSpPr>
        <p:spPr>
          <a:xfrm>
            <a:off x="2586226" y="2838003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Mauritanië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44FCE-157C-435F-957A-B34222402BFE}"/>
              </a:ext>
            </a:extLst>
          </p:cNvPr>
          <p:cNvSpPr/>
          <p:nvPr/>
        </p:nvSpPr>
        <p:spPr>
          <a:xfrm>
            <a:off x="2586226" y="3423532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Niger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04A389-3946-44D6-AAC9-F629BE7DC004}"/>
              </a:ext>
            </a:extLst>
          </p:cNvPr>
          <p:cNvSpPr/>
          <p:nvPr/>
        </p:nvSpPr>
        <p:spPr>
          <a:xfrm>
            <a:off x="2586226" y="4009061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af-ZA" dirty="0"/>
              <a:t>Nigerië</a:t>
            </a:r>
            <a:endParaRPr lang="en-GB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78F59DB-296E-4B46-8926-39C7C6118B4E}"/>
              </a:ext>
            </a:extLst>
          </p:cNvPr>
          <p:cNvSpPr/>
          <p:nvPr/>
        </p:nvSpPr>
        <p:spPr>
          <a:xfrm>
            <a:off x="2586226" y="4594590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Senegal</a:t>
            </a:r>
            <a:endParaRPr lang="en-GB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E47010-4E55-4229-9096-E3AC0A8F13C4}"/>
              </a:ext>
            </a:extLst>
          </p:cNvPr>
          <p:cNvSpPr/>
          <p:nvPr/>
        </p:nvSpPr>
        <p:spPr>
          <a:xfrm>
            <a:off x="2586226" y="5180119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Sierra Leone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894804-A7D5-4166-8276-9B471954F77D}"/>
              </a:ext>
            </a:extLst>
          </p:cNvPr>
          <p:cNvSpPr/>
          <p:nvPr/>
        </p:nvSpPr>
        <p:spPr>
          <a:xfrm>
            <a:off x="2586226" y="5765649"/>
            <a:ext cx="1732328" cy="495108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US" dirty="0">
                <a:latin typeface="Twinkl" pitchFamily="50" charset="0"/>
              </a:rPr>
              <a:t>Togo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2988098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Toe Harriet se pa 45 was, is </a:t>
            </a:r>
            <a:r>
              <a:rPr lang="en-ZA" dirty="0" err="1"/>
              <a:t>hy</a:t>
            </a:r>
            <a:r>
              <a:rPr lang="en-ZA" dirty="0"/>
              <a:t> </a:t>
            </a:r>
            <a:r>
              <a:rPr lang="en-ZA" dirty="0" err="1"/>
              <a:t>vrygemaak</a:t>
            </a:r>
            <a:r>
              <a:rPr lang="en-ZA" dirty="0"/>
              <a:t> van </a:t>
            </a:r>
            <a:r>
              <a:rPr lang="en-ZA" dirty="0" err="1"/>
              <a:t>slawerny</a:t>
            </a:r>
            <a:r>
              <a:rPr lang="en-ZA" dirty="0"/>
              <a:t> </a:t>
            </a:r>
            <a:r>
              <a:rPr lang="en-ZA" dirty="0" err="1"/>
              <a:t>volgens</a:t>
            </a:r>
            <a:r>
              <a:rPr lang="en-ZA" dirty="0"/>
              <a:t> die </a:t>
            </a:r>
            <a:r>
              <a:rPr lang="en-ZA" dirty="0" err="1"/>
              <a:t>wil</a:t>
            </a:r>
            <a:r>
              <a:rPr lang="en-ZA" dirty="0"/>
              <a:t> van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eienaars</a:t>
            </a:r>
            <a:r>
              <a:rPr lang="en-ZA" dirty="0"/>
              <a:t>, maar het </a:t>
            </a:r>
            <a:r>
              <a:rPr lang="en-ZA" dirty="0" err="1"/>
              <a:t>nie</a:t>
            </a:r>
            <a:r>
              <a:rPr lang="en-ZA" dirty="0"/>
              <a:t> ‘n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opsie</a:t>
            </a:r>
            <a:r>
              <a:rPr lang="en-ZA" dirty="0"/>
              <a:t> as om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hou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voormalige</a:t>
            </a:r>
            <a:r>
              <a:rPr lang="en-ZA" dirty="0"/>
              <a:t> </a:t>
            </a:r>
            <a:r>
              <a:rPr lang="en-ZA" dirty="0" err="1"/>
              <a:t>eienaars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. Harriet se </a:t>
            </a:r>
            <a:r>
              <a:rPr lang="en-ZA" dirty="0" err="1"/>
              <a:t>eienaars</a:t>
            </a:r>
            <a:r>
              <a:rPr lang="en-ZA" dirty="0"/>
              <a:t> het </a:t>
            </a:r>
            <a:r>
              <a:rPr lang="en-ZA" dirty="0" err="1"/>
              <a:t>verkies</a:t>
            </a:r>
            <a:r>
              <a:rPr lang="en-ZA" dirty="0"/>
              <a:t> om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res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gesin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vry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laat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In 1844 </a:t>
            </a:r>
            <a:r>
              <a:rPr lang="en-ZA" dirty="0" err="1"/>
              <a:t>trou</a:t>
            </a:r>
            <a:r>
              <a:rPr lang="en-ZA" dirty="0"/>
              <a:t> Harriet met John Tubman, wat ‘n </a:t>
            </a:r>
            <a:r>
              <a:rPr lang="en-ZA" dirty="0" err="1"/>
              <a:t>vrye</a:t>
            </a:r>
            <a:r>
              <a:rPr lang="en-ZA" dirty="0"/>
              <a:t> swart man was. Op </a:t>
            </a:r>
            <a:r>
              <a:rPr lang="en-ZA" dirty="0" err="1"/>
              <a:t>daardie</a:t>
            </a:r>
            <a:r>
              <a:rPr lang="en-ZA" dirty="0"/>
              <a:t> </a:t>
            </a:r>
            <a:r>
              <a:rPr lang="en-ZA" dirty="0" err="1"/>
              <a:t>tydstip</a:t>
            </a:r>
            <a:r>
              <a:rPr lang="en-ZA" dirty="0"/>
              <a:t> in Maryland was </a:t>
            </a:r>
            <a:r>
              <a:rPr lang="en-ZA" dirty="0" err="1"/>
              <a:t>ongeveer</a:t>
            </a:r>
            <a:r>
              <a:rPr lang="en-ZA" dirty="0"/>
              <a:t> die </a:t>
            </a:r>
            <a:r>
              <a:rPr lang="en-ZA" dirty="0" err="1"/>
              <a:t>helfte</a:t>
            </a:r>
            <a:r>
              <a:rPr lang="en-ZA" dirty="0"/>
              <a:t> van die Afro-</a:t>
            </a:r>
            <a:r>
              <a:rPr lang="en-ZA" dirty="0" err="1"/>
              <a:t>Amerikaanse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 </a:t>
            </a:r>
            <a:r>
              <a:rPr lang="en-ZA" dirty="0" err="1"/>
              <a:t>vry</a:t>
            </a:r>
            <a:r>
              <a:rPr lang="en-ZA" dirty="0"/>
              <a:t>. Die </a:t>
            </a:r>
            <a:r>
              <a:rPr lang="en-ZA" dirty="0" err="1"/>
              <a:t>meeste</a:t>
            </a:r>
            <a:r>
              <a:rPr lang="en-ZA" dirty="0"/>
              <a:t> </a:t>
            </a:r>
            <a:r>
              <a:rPr lang="en-ZA" dirty="0" err="1"/>
              <a:t>gesinne</a:t>
            </a:r>
            <a:r>
              <a:rPr lang="en-ZA" dirty="0"/>
              <a:t> </a:t>
            </a:r>
            <a:r>
              <a:rPr lang="en-ZA" dirty="0" err="1"/>
              <a:t>bevat</a:t>
            </a:r>
            <a:r>
              <a:rPr lang="en-ZA" dirty="0"/>
              <a:t> </a:t>
            </a:r>
            <a:r>
              <a:rPr lang="en-ZA" dirty="0" err="1"/>
              <a:t>beide</a:t>
            </a:r>
            <a:r>
              <a:rPr lang="en-ZA" dirty="0"/>
              <a:t> </a:t>
            </a:r>
            <a:r>
              <a:rPr lang="en-ZA" dirty="0" err="1"/>
              <a:t>vry</a:t>
            </a:r>
            <a:r>
              <a:rPr lang="en-ZA" dirty="0"/>
              <a:t> </a:t>
            </a:r>
            <a:r>
              <a:rPr lang="en-ZA" dirty="0" err="1"/>
              <a:t>lede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. Alle </a:t>
            </a:r>
            <a:r>
              <a:rPr lang="en-ZA" dirty="0" err="1"/>
              <a:t>kinders</a:t>
            </a:r>
            <a:r>
              <a:rPr lang="en-ZA" dirty="0"/>
              <a:t> wat Harriet </a:t>
            </a:r>
            <a:r>
              <a:rPr lang="en-ZA" dirty="0" err="1"/>
              <a:t>gehad</a:t>
            </a:r>
            <a:r>
              <a:rPr lang="en-ZA" dirty="0"/>
              <a:t> het, sou </a:t>
            </a:r>
            <a:r>
              <a:rPr lang="en-ZA" dirty="0" err="1"/>
              <a:t>outomaties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eienaars</a:t>
            </a:r>
            <a:r>
              <a:rPr lang="en-ZA" dirty="0"/>
              <a:t> </a:t>
            </a:r>
            <a:r>
              <a:rPr lang="en-ZA" dirty="0" err="1"/>
              <a:t>geword</a:t>
            </a:r>
            <a:r>
              <a:rPr lang="en-ZA" dirty="0"/>
              <a:t> het,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daarom</a:t>
            </a:r>
            <a:r>
              <a:rPr lang="en-ZA" dirty="0"/>
              <a:t> het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besluit</a:t>
            </a:r>
            <a:r>
              <a:rPr lang="en-ZA" dirty="0"/>
              <a:t> om </a:t>
            </a:r>
            <a:r>
              <a:rPr lang="en-ZA" dirty="0" err="1"/>
              <a:t>geen</a:t>
            </a:r>
            <a:r>
              <a:rPr lang="en-ZA" dirty="0"/>
              <a:t> </a:t>
            </a:r>
            <a:r>
              <a:rPr lang="en-ZA" dirty="0" err="1"/>
              <a:t>kinders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hê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389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3819095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US" dirty="0">
                <a:latin typeface="Twinkl" pitchFamily="50" charset="0"/>
              </a:rPr>
              <a:t>In </a:t>
            </a:r>
            <a:r>
              <a:rPr lang="en-ZA" dirty="0"/>
              <a:t>1849 </a:t>
            </a:r>
            <a:r>
              <a:rPr lang="en-ZA" dirty="0" err="1"/>
              <a:t>besluit</a:t>
            </a:r>
            <a:r>
              <a:rPr lang="en-ZA" dirty="0"/>
              <a:t> Harriet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probeer</a:t>
            </a:r>
            <a:r>
              <a:rPr lang="en-ZA" dirty="0"/>
              <a:t> </a:t>
            </a:r>
            <a:r>
              <a:rPr lang="en-ZA" dirty="0" err="1"/>
              <a:t>ontsnap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Philadelphia, </a:t>
            </a:r>
            <a:r>
              <a:rPr lang="en-ZA" dirty="0" err="1"/>
              <a:t>waar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vry</a:t>
            </a:r>
            <a:r>
              <a:rPr lang="en-ZA" dirty="0"/>
              <a:t> </a:t>
            </a:r>
            <a:r>
              <a:rPr lang="en-ZA" dirty="0" err="1"/>
              <a:t>kan</a:t>
            </a:r>
            <a:r>
              <a:rPr lang="en-ZA" dirty="0"/>
              <a:t> wees. John, </a:t>
            </a:r>
            <a:r>
              <a:rPr lang="en-ZA" dirty="0" err="1"/>
              <a:t>haar</a:t>
            </a:r>
            <a:r>
              <a:rPr lang="en-ZA" dirty="0"/>
              <a:t> man, </a:t>
            </a:r>
            <a:r>
              <a:rPr lang="en-ZA" dirty="0" err="1"/>
              <a:t>wou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saam</a:t>
            </a:r>
            <a:r>
              <a:rPr lang="en-ZA" dirty="0"/>
              <a:t> met Harriet die reis op die </a:t>
            </a:r>
            <a:r>
              <a:rPr lang="en-ZA" i="1" dirty="0"/>
              <a:t>Underground Railroad</a:t>
            </a:r>
            <a:r>
              <a:rPr lang="en-ZA" dirty="0"/>
              <a:t> </a:t>
            </a:r>
            <a:r>
              <a:rPr lang="en-ZA" dirty="0" err="1"/>
              <a:t>onderneem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het by ‘n </a:t>
            </a:r>
            <a:r>
              <a:rPr lang="en-ZA" dirty="0" err="1"/>
              <a:t>ander</a:t>
            </a:r>
            <a:r>
              <a:rPr lang="en-ZA" dirty="0"/>
              <a:t> vrou in Maryland </a:t>
            </a:r>
            <a:r>
              <a:rPr lang="en-ZA" dirty="0" err="1"/>
              <a:t>ingetrek</a:t>
            </a:r>
            <a:r>
              <a:rPr lang="en-ZA" dirty="0"/>
              <a:t>. Twee van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broers</a:t>
            </a:r>
            <a:r>
              <a:rPr lang="en-ZA" dirty="0"/>
              <a:t>, Ben </a:t>
            </a:r>
            <a:r>
              <a:rPr lang="en-ZA" dirty="0" err="1"/>
              <a:t>en</a:t>
            </a:r>
            <a:r>
              <a:rPr lang="en-ZA" dirty="0"/>
              <a:t> Harry, het op 17 September </a:t>
            </a:r>
            <a:r>
              <a:rPr lang="en-ZA" dirty="0" err="1"/>
              <a:t>saam</a:t>
            </a:r>
            <a:r>
              <a:rPr lang="en-ZA" dirty="0"/>
              <a:t> met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ontsnap</a:t>
            </a:r>
            <a:r>
              <a:rPr lang="en-ZA" dirty="0"/>
              <a:t>. Nadat ‘n </a:t>
            </a:r>
            <a:r>
              <a:rPr lang="en-ZA" dirty="0" err="1"/>
              <a:t>beloning</a:t>
            </a:r>
            <a:r>
              <a:rPr lang="en-ZA" dirty="0"/>
              <a:t> van 300 dollar </a:t>
            </a:r>
            <a:r>
              <a:rPr lang="en-ZA" dirty="0" err="1"/>
              <a:t>vir</a:t>
            </a:r>
            <a:r>
              <a:rPr lang="en-ZA" dirty="0"/>
              <a:t> Harriet se </a:t>
            </a:r>
            <a:r>
              <a:rPr lang="en-ZA" dirty="0" err="1"/>
              <a:t>tuiskoms</a:t>
            </a:r>
            <a:r>
              <a:rPr lang="en-ZA" dirty="0"/>
              <a:t> </a:t>
            </a:r>
            <a:r>
              <a:rPr lang="en-ZA" dirty="0" err="1"/>
              <a:t>aangebied</a:t>
            </a:r>
            <a:r>
              <a:rPr lang="en-ZA" dirty="0"/>
              <a:t> is, het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broers</a:t>
            </a:r>
            <a:r>
              <a:rPr lang="en-ZA" dirty="0"/>
              <a:t> </a:t>
            </a:r>
            <a:r>
              <a:rPr lang="en-ZA" dirty="0" err="1"/>
              <a:t>egter</a:t>
            </a:r>
            <a:r>
              <a:rPr lang="en-ZA" dirty="0"/>
              <a:t> bang </a:t>
            </a:r>
            <a:r>
              <a:rPr lang="en-ZA" dirty="0" err="1"/>
              <a:t>geword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teruggekeer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die </a:t>
            </a:r>
            <a:r>
              <a:rPr lang="en-ZA" dirty="0" err="1"/>
              <a:t>plantasie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lewens</a:t>
            </a:r>
            <a:r>
              <a:rPr lang="en-ZA" dirty="0"/>
              <a:t> as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voortgesit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Met die </a:t>
            </a:r>
            <a:r>
              <a:rPr lang="en-ZA" i="1" dirty="0"/>
              <a:t>Underground Railroad</a:t>
            </a:r>
            <a:r>
              <a:rPr lang="en-ZA" dirty="0"/>
              <a:t> het Harriet </a:t>
            </a:r>
            <a:r>
              <a:rPr lang="en-ZA" dirty="0" err="1"/>
              <a:t>byna</a:t>
            </a:r>
            <a:r>
              <a:rPr lang="en-ZA" dirty="0"/>
              <a:t> 144 km </a:t>
            </a:r>
            <a:r>
              <a:rPr lang="en-ZA" dirty="0" err="1"/>
              <a:t>afgelê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die </a:t>
            </a:r>
            <a:r>
              <a:rPr lang="en-ZA" dirty="0" err="1"/>
              <a:t>vrye</a:t>
            </a:r>
            <a:r>
              <a:rPr lang="en-ZA" dirty="0"/>
              <a:t> </a:t>
            </a:r>
            <a:r>
              <a:rPr lang="en-ZA" dirty="0" err="1"/>
              <a:t>staat</a:t>
            </a:r>
            <a:r>
              <a:rPr lang="en-ZA" dirty="0"/>
              <a:t> Philadelphia. In </a:t>
            </a:r>
            <a:r>
              <a:rPr lang="en-ZA" dirty="0" err="1"/>
              <a:t>plaas</a:t>
            </a:r>
            <a:r>
              <a:rPr lang="en-ZA" dirty="0"/>
              <a:t> </a:t>
            </a:r>
            <a:r>
              <a:rPr lang="en-ZA" dirty="0" err="1"/>
              <a:t>daarvan</a:t>
            </a:r>
            <a:r>
              <a:rPr lang="en-ZA" dirty="0"/>
              <a:t> om in die </a:t>
            </a:r>
            <a:r>
              <a:rPr lang="en-ZA" dirty="0" err="1"/>
              <a:t>veiligheid</a:t>
            </a:r>
            <a:r>
              <a:rPr lang="en-ZA" dirty="0"/>
              <a:t> van Philadelphia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bly</a:t>
            </a:r>
            <a:r>
              <a:rPr lang="en-ZA" dirty="0"/>
              <a:t>, het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roeping</a:t>
            </a:r>
            <a:r>
              <a:rPr lang="en-ZA" dirty="0"/>
              <a:t> </a:t>
            </a:r>
            <a:r>
              <a:rPr lang="en-ZA" dirty="0" err="1"/>
              <a:t>gemaak</a:t>
            </a:r>
            <a:r>
              <a:rPr lang="en-ZA" dirty="0"/>
              <a:t> om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gesin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wat </a:t>
            </a:r>
            <a:r>
              <a:rPr lang="en-ZA" dirty="0" err="1"/>
              <a:t>nog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was, </a:t>
            </a:r>
            <a:r>
              <a:rPr lang="en-ZA" dirty="0" err="1"/>
              <a:t>te</a:t>
            </a:r>
            <a:r>
              <a:rPr lang="en-ZA" dirty="0"/>
              <a:t> red.</a:t>
            </a:r>
          </a:p>
          <a:p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776539"/>
            <a:ext cx="7782685" cy="4650092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US" dirty="0">
                <a:latin typeface="Twinkl" pitchFamily="50" charset="0"/>
              </a:rPr>
              <a:t>In  </a:t>
            </a:r>
            <a:r>
              <a:rPr lang="en-ZA" dirty="0" err="1"/>
              <a:t>Desember</a:t>
            </a:r>
            <a:r>
              <a:rPr lang="en-ZA" dirty="0"/>
              <a:t> 1850 </a:t>
            </a:r>
            <a:r>
              <a:rPr lang="en-ZA" dirty="0" err="1"/>
              <a:t>ontvang</a:t>
            </a:r>
            <a:r>
              <a:rPr lang="en-ZA" dirty="0"/>
              <a:t> Tubman ‘n </a:t>
            </a:r>
            <a:r>
              <a:rPr lang="en-ZA" dirty="0" err="1"/>
              <a:t>waarskuwing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niggie</a:t>
            </a:r>
            <a:r>
              <a:rPr lang="en-ZA" dirty="0"/>
              <a:t> </a:t>
            </a:r>
            <a:r>
              <a:rPr lang="en-ZA" dirty="0" err="1"/>
              <a:t>Kessiah</a:t>
            </a:r>
            <a:r>
              <a:rPr lang="en-ZA" dirty="0"/>
              <a:t>, </a:t>
            </a:r>
            <a:r>
              <a:rPr lang="en-ZA" dirty="0" err="1"/>
              <a:t>saam</a:t>
            </a:r>
            <a:r>
              <a:rPr lang="en-ZA" dirty="0"/>
              <a:t> met </a:t>
            </a:r>
            <a:r>
              <a:rPr lang="en-ZA" dirty="0" err="1"/>
              <a:t>dié</a:t>
            </a:r>
            <a:r>
              <a:rPr lang="en-ZA" dirty="0"/>
              <a:t> se twee </a:t>
            </a:r>
            <a:r>
              <a:rPr lang="en-ZA" dirty="0" err="1"/>
              <a:t>kinders</a:t>
            </a:r>
            <a:r>
              <a:rPr lang="en-ZA" dirty="0"/>
              <a:t>, </a:t>
            </a:r>
            <a:r>
              <a:rPr lang="en-ZA" dirty="0" err="1"/>
              <a:t>verkoop</a:t>
            </a:r>
            <a:r>
              <a:rPr lang="en-ZA" dirty="0"/>
              <a:t> </a:t>
            </a:r>
            <a:r>
              <a:rPr lang="en-ZA" dirty="0" err="1"/>
              <a:t>gaan</a:t>
            </a:r>
            <a:r>
              <a:rPr lang="en-ZA" dirty="0"/>
              <a:t> word. Harriet het toe die hele </a:t>
            </a:r>
            <a:r>
              <a:rPr lang="en-ZA" dirty="0" err="1"/>
              <a:t>gesin</a:t>
            </a:r>
            <a:r>
              <a:rPr lang="en-ZA" dirty="0"/>
              <a:t> </a:t>
            </a:r>
            <a:r>
              <a:rPr lang="en-ZA" dirty="0" err="1"/>
              <a:t>gehelp</a:t>
            </a:r>
            <a:r>
              <a:rPr lang="en-ZA" dirty="0"/>
              <a:t> om die reis </a:t>
            </a:r>
            <a:r>
              <a:rPr lang="en-ZA" dirty="0" err="1"/>
              <a:t>na</a:t>
            </a:r>
            <a:r>
              <a:rPr lang="en-ZA" dirty="0"/>
              <a:t> Philadelphia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maak</a:t>
            </a:r>
            <a:r>
              <a:rPr lang="en-ZA" dirty="0"/>
              <a:t> via die </a:t>
            </a:r>
            <a:r>
              <a:rPr lang="en-ZA" i="1" dirty="0"/>
              <a:t>Underground Railroad</a:t>
            </a:r>
            <a:r>
              <a:rPr lang="en-ZA" dirty="0"/>
              <a:t>. Sy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gesin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ongeveer</a:t>
            </a:r>
            <a:r>
              <a:rPr lang="en-ZA" dirty="0"/>
              <a:t> 60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help om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weg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vryheid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vind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Dinge het </a:t>
            </a:r>
            <a:r>
              <a:rPr lang="en-ZA" dirty="0" err="1"/>
              <a:t>verander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die </a:t>
            </a:r>
            <a:r>
              <a:rPr lang="en-ZA" i="1" dirty="0"/>
              <a:t>Underground Railroad</a:t>
            </a:r>
            <a:r>
              <a:rPr lang="en-ZA" dirty="0"/>
              <a:t> in 1850 toe die </a:t>
            </a:r>
            <a:r>
              <a:rPr lang="en-ZA" dirty="0" err="1"/>
              <a:t>Voortvlugtige</a:t>
            </a:r>
            <a:r>
              <a:rPr lang="en-ZA" dirty="0"/>
              <a:t> </a:t>
            </a:r>
            <a:r>
              <a:rPr lang="en-ZA" dirty="0" err="1"/>
              <a:t>Slawereg</a:t>
            </a:r>
            <a:r>
              <a:rPr lang="en-ZA" dirty="0"/>
              <a:t> </a:t>
            </a:r>
            <a:r>
              <a:rPr lang="en-ZA" dirty="0" err="1"/>
              <a:t>ingestel</a:t>
            </a:r>
            <a:r>
              <a:rPr lang="en-ZA" dirty="0"/>
              <a:t> is. </a:t>
            </a:r>
            <a:r>
              <a:rPr lang="en-ZA" dirty="0" err="1"/>
              <a:t>Hierdie</a:t>
            </a:r>
            <a:r>
              <a:rPr lang="en-ZA" dirty="0"/>
              <a:t> wet het </a:t>
            </a:r>
            <a:r>
              <a:rPr lang="en-ZA" dirty="0" err="1"/>
              <a:t>toegelaat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ontsnapte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in die </a:t>
            </a:r>
            <a:r>
              <a:rPr lang="en-ZA" dirty="0" err="1"/>
              <a:t>Noorde</a:t>
            </a:r>
            <a:r>
              <a:rPr lang="en-ZA" dirty="0"/>
              <a:t> </a:t>
            </a:r>
            <a:r>
              <a:rPr lang="en-ZA" dirty="0" err="1"/>
              <a:t>gevang</a:t>
            </a:r>
            <a:r>
              <a:rPr lang="en-ZA" dirty="0"/>
              <a:t> mag word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moes</a:t>
            </a:r>
            <a:r>
              <a:rPr lang="en-ZA" dirty="0"/>
              <a:t> </a:t>
            </a:r>
            <a:r>
              <a:rPr lang="en-ZA" dirty="0" err="1"/>
              <a:t>terugkeer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slawerny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Die </a:t>
            </a:r>
            <a:r>
              <a:rPr lang="en-ZA" dirty="0" err="1"/>
              <a:t>polisie</a:t>
            </a:r>
            <a:r>
              <a:rPr lang="en-ZA" dirty="0"/>
              <a:t> in die </a:t>
            </a:r>
            <a:r>
              <a:rPr lang="en-ZA" dirty="0" err="1"/>
              <a:t>Noorde</a:t>
            </a:r>
            <a:r>
              <a:rPr lang="en-ZA" dirty="0"/>
              <a:t> </a:t>
            </a:r>
            <a:r>
              <a:rPr lang="en-ZA" dirty="0" err="1"/>
              <a:t>moes</a:t>
            </a:r>
            <a:r>
              <a:rPr lang="en-ZA" dirty="0"/>
              <a:t> </a:t>
            </a:r>
            <a:r>
              <a:rPr lang="en-ZA" dirty="0" err="1"/>
              <a:t>nou</a:t>
            </a:r>
            <a:r>
              <a:rPr lang="en-ZA" dirty="0"/>
              <a:t> help om </a:t>
            </a:r>
            <a:r>
              <a:rPr lang="en-ZA" dirty="0" err="1"/>
              <a:t>slawe</a:t>
            </a:r>
            <a:r>
              <a:rPr lang="en-ZA" dirty="0"/>
              <a:t> wat gratis </a:t>
            </a:r>
            <a:r>
              <a:rPr lang="en-ZA" dirty="0" err="1"/>
              <a:t>lewe</a:t>
            </a:r>
            <a:r>
              <a:rPr lang="en-ZA" dirty="0"/>
              <a:t> in die </a:t>
            </a:r>
            <a:r>
              <a:rPr lang="en-ZA" dirty="0" err="1"/>
              <a:t>Noorde</a:t>
            </a:r>
            <a:r>
              <a:rPr lang="en-ZA" dirty="0"/>
              <a:t>, </a:t>
            </a:r>
            <a:r>
              <a:rPr lang="en-ZA" dirty="0" err="1"/>
              <a:t>te</a:t>
            </a:r>
            <a:r>
              <a:rPr lang="en-ZA" dirty="0"/>
              <a:t> vang, al was </a:t>
            </a:r>
            <a:r>
              <a:rPr lang="en-ZA" dirty="0" err="1"/>
              <a:t>hulle</a:t>
            </a:r>
            <a:r>
              <a:rPr lang="en-ZA" dirty="0"/>
              <a:t> teen </a:t>
            </a:r>
            <a:r>
              <a:rPr lang="en-ZA" dirty="0" err="1"/>
              <a:t>slawerny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het </a:t>
            </a:r>
            <a:r>
              <a:rPr lang="en-ZA" dirty="0" err="1"/>
              <a:t>beteken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Harriet </a:t>
            </a:r>
            <a:r>
              <a:rPr lang="en-ZA" dirty="0" err="1"/>
              <a:t>moes</a:t>
            </a:r>
            <a:r>
              <a:rPr lang="en-ZA" dirty="0"/>
              <a:t> </a:t>
            </a:r>
            <a:r>
              <a:rPr lang="en-ZA" dirty="0" err="1"/>
              <a:t>haar</a:t>
            </a:r>
            <a:r>
              <a:rPr lang="en-ZA" dirty="0"/>
              <a:t> pad </a:t>
            </a:r>
            <a:r>
              <a:rPr lang="en-ZA" dirty="0" err="1"/>
              <a:t>herlei</a:t>
            </a:r>
            <a:r>
              <a:rPr lang="en-ZA" b="1" dirty="0"/>
              <a:t> </a:t>
            </a:r>
            <a:r>
              <a:rPr lang="en-ZA" dirty="0"/>
              <a:t>op </a:t>
            </a:r>
            <a:r>
              <a:rPr lang="en-ZA" dirty="0" err="1"/>
              <a:t>die</a:t>
            </a:r>
            <a:r>
              <a:rPr lang="en-ZA" i="1" dirty="0" err="1"/>
              <a:t>Underground</a:t>
            </a:r>
            <a:r>
              <a:rPr lang="en-ZA" i="1" dirty="0"/>
              <a:t> Railroad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Kanada</a:t>
            </a:r>
            <a:r>
              <a:rPr lang="en-ZA" dirty="0"/>
              <a:t>, wat teen </a:t>
            </a:r>
            <a:r>
              <a:rPr lang="en-ZA" dirty="0" err="1"/>
              <a:t>slawerny</a:t>
            </a:r>
            <a:r>
              <a:rPr lang="en-ZA" dirty="0"/>
              <a:t> was. </a:t>
            </a:r>
          </a:p>
          <a:p>
            <a:endParaRPr lang="en-US" dirty="0">
              <a:latin typeface="Twinkl" pitchFamily="50" charset="0"/>
            </a:endParaRPr>
          </a:p>
          <a:p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5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12967"/>
            <a:ext cx="8220075" cy="994306"/>
          </a:xfrm>
        </p:spPr>
        <p:txBody>
          <a:bodyPr/>
          <a:lstStyle/>
          <a:p>
            <a:pPr algn="ctr"/>
            <a:r>
              <a:rPr lang="en-ZA" sz="4000" dirty="0" err="1"/>
              <a:t>Belangrike</a:t>
            </a:r>
            <a:r>
              <a:rPr lang="en-ZA" sz="4000" dirty="0"/>
              <a:t> </a:t>
            </a:r>
            <a:r>
              <a:rPr lang="en-ZA" sz="4000" dirty="0" err="1"/>
              <a:t>mense</a:t>
            </a:r>
            <a:r>
              <a:rPr lang="en-ZA" sz="4000" dirty="0"/>
              <a:t> in die </a:t>
            </a:r>
            <a:r>
              <a:rPr lang="en-ZA" sz="4000" dirty="0" err="1"/>
              <a:t>stryd</a:t>
            </a:r>
            <a:r>
              <a:rPr lang="en-ZA" sz="4000" dirty="0"/>
              <a:t> teen </a:t>
            </a:r>
            <a:r>
              <a:rPr lang="en-ZA" sz="4000" dirty="0" err="1"/>
              <a:t>slawerny</a:t>
            </a:r>
            <a:endParaRPr lang="en-GB" sz="36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755650" y="1647121"/>
            <a:ext cx="7782685" cy="160310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Tydens</a:t>
            </a:r>
            <a:r>
              <a:rPr lang="en-ZA" dirty="0"/>
              <a:t> die </a:t>
            </a:r>
            <a:r>
              <a:rPr lang="en-ZA" dirty="0" err="1"/>
              <a:t>Burgeroorlog</a:t>
            </a:r>
            <a:r>
              <a:rPr lang="en-ZA" dirty="0"/>
              <a:t> het Harriet as </a:t>
            </a:r>
            <a:r>
              <a:rPr lang="en-ZA" dirty="0" err="1"/>
              <a:t>kok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verpleegster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die </a:t>
            </a:r>
            <a:r>
              <a:rPr lang="en-ZA" dirty="0" err="1"/>
              <a:t>Unie-weermag</a:t>
            </a:r>
            <a:r>
              <a:rPr lang="en-ZA" dirty="0"/>
              <a:t> </a:t>
            </a:r>
            <a:r>
              <a:rPr lang="en-ZA" dirty="0" err="1"/>
              <a:t>gewerk</a:t>
            </a:r>
            <a:r>
              <a:rPr lang="en-ZA" dirty="0"/>
              <a:t>, </a:t>
            </a:r>
            <a:r>
              <a:rPr lang="en-ZA" dirty="0" err="1"/>
              <a:t>sowel</a:t>
            </a:r>
            <a:r>
              <a:rPr lang="en-ZA" dirty="0"/>
              <a:t> as ‘n </a:t>
            </a:r>
            <a:r>
              <a:rPr lang="en-ZA" dirty="0" err="1"/>
              <a:t>gewapende</a:t>
            </a:r>
            <a:r>
              <a:rPr lang="en-ZA" dirty="0"/>
              <a:t> </a:t>
            </a:r>
            <a:r>
              <a:rPr lang="en-ZA" dirty="0" err="1"/>
              <a:t>verkenner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spioen</a:t>
            </a:r>
            <a:r>
              <a:rPr lang="en-ZA" dirty="0"/>
              <a:t>. Sy was die </a:t>
            </a:r>
            <a:r>
              <a:rPr lang="en-ZA" dirty="0" err="1"/>
              <a:t>eerste</a:t>
            </a:r>
            <a:r>
              <a:rPr lang="en-ZA" dirty="0"/>
              <a:t> vrou wat ‘n </a:t>
            </a:r>
            <a:r>
              <a:rPr lang="en-ZA" dirty="0" err="1"/>
              <a:t>gewapende</a:t>
            </a:r>
            <a:r>
              <a:rPr lang="en-ZA" dirty="0"/>
              <a:t> </a:t>
            </a:r>
            <a:r>
              <a:rPr lang="en-ZA" dirty="0" err="1"/>
              <a:t>ekspidisie</a:t>
            </a:r>
            <a:r>
              <a:rPr lang="en-ZA" dirty="0"/>
              <a:t> in die </a:t>
            </a:r>
            <a:r>
              <a:rPr lang="en-ZA" dirty="0" err="1"/>
              <a:t>oorlog</a:t>
            </a:r>
            <a:r>
              <a:rPr lang="en-ZA" dirty="0"/>
              <a:t> </a:t>
            </a:r>
            <a:r>
              <a:rPr lang="en-ZA" dirty="0" err="1"/>
              <a:t>gelei</a:t>
            </a:r>
            <a:r>
              <a:rPr lang="en-ZA" dirty="0"/>
              <a:t> het. Sy het die </a:t>
            </a:r>
            <a:r>
              <a:rPr lang="en-ZA" i="1" dirty="0"/>
              <a:t>Combahee River Raid </a:t>
            </a:r>
            <a:r>
              <a:rPr lang="en-ZA" dirty="0" err="1"/>
              <a:t>gelei</a:t>
            </a:r>
            <a:r>
              <a:rPr lang="en-ZA" dirty="0"/>
              <a:t>, wat </a:t>
            </a:r>
            <a:r>
              <a:rPr lang="en-ZA" dirty="0" err="1"/>
              <a:t>meer</a:t>
            </a:r>
            <a:r>
              <a:rPr lang="en-ZA" dirty="0"/>
              <a:t> as 700 </a:t>
            </a:r>
            <a:r>
              <a:rPr lang="en-ZA" dirty="0" err="1"/>
              <a:t>slawe</a:t>
            </a:r>
            <a:r>
              <a:rPr lang="en-ZA" dirty="0"/>
              <a:t> in </a:t>
            </a:r>
            <a:r>
              <a:rPr lang="en-ZA" dirty="0" err="1"/>
              <a:t>Suid</a:t>
            </a:r>
            <a:r>
              <a:rPr lang="en-ZA" dirty="0"/>
              <a:t>-Karolina </a:t>
            </a:r>
            <a:r>
              <a:rPr lang="en-ZA" dirty="0" err="1"/>
              <a:t>bevry</a:t>
            </a:r>
            <a:r>
              <a:rPr lang="en-ZA" dirty="0"/>
              <a:t> het!</a:t>
            </a:r>
          </a:p>
        </p:txBody>
      </p:sp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EEFED80-27F9-4399-82BA-2508824094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042" y="3103926"/>
            <a:ext cx="4276208" cy="33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2150"/>
            <a:ext cx="8220075" cy="994306"/>
          </a:xfrm>
        </p:spPr>
        <p:txBody>
          <a:bodyPr/>
          <a:lstStyle/>
          <a:p>
            <a:pPr algn="ctr"/>
            <a:r>
              <a:rPr lang="en-ZA" sz="3600" dirty="0"/>
              <a:t>Die </a:t>
            </a:r>
            <a:r>
              <a:rPr lang="en-ZA" sz="3600" dirty="0" err="1"/>
              <a:t>uitwerking</a:t>
            </a:r>
            <a:r>
              <a:rPr lang="en-ZA" sz="3600" dirty="0"/>
              <a:t> van </a:t>
            </a:r>
            <a:r>
              <a:rPr lang="en-ZA" sz="3600" dirty="0" err="1"/>
              <a:t>transatlantiese</a:t>
            </a:r>
            <a:r>
              <a:rPr lang="en-ZA" sz="3600" dirty="0"/>
              <a:t> </a:t>
            </a:r>
            <a:r>
              <a:rPr lang="en-ZA" sz="3600" dirty="0" err="1"/>
              <a:t>slawehandel</a:t>
            </a:r>
            <a:r>
              <a:rPr lang="en-ZA" sz="3600" dirty="0"/>
              <a:t> op die </a:t>
            </a:r>
            <a:r>
              <a:rPr lang="en-ZA" sz="3600" dirty="0" err="1"/>
              <a:t>wêreld</a:t>
            </a:r>
            <a:endParaRPr lang="en-GB" sz="3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636456"/>
            <a:ext cx="7782685" cy="2711100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0" indent="0">
              <a:buNone/>
            </a:pPr>
            <a:r>
              <a:rPr lang="en-ZA" b="1" u="sng" dirty="0"/>
              <a:t>Amerika </a:t>
            </a:r>
            <a:r>
              <a:rPr lang="en-ZA" b="1" u="sng" dirty="0" err="1"/>
              <a:t>en</a:t>
            </a:r>
            <a:r>
              <a:rPr lang="en-ZA" b="1" u="sng" dirty="0"/>
              <a:t> </a:t>
            </a:r>
            <a:r>
              <a:rPr lang="en-ZA" b="1" u="sng" dirty="0" err="1"/>
              <a:t>Brittanje</a:t>
            </a:r>
            <a:endParaRPr lang="en-ZA" b="1" u="sng" dirty="0"/>
          </a:p>
          <a:p>
            <a:r>
              <a:rPr lang="en-ZA" dirty="0" err="1"/>
              <a:t>eide</a:t>
            </a:r>
            <a:r>
              <a:rPr lang="en-ZA" dirty="0"/>
              <a:t> Amerika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Brittanje</a:t>
            </a:r>
            <a:r>
              <a:rPr lang="en-ZA" dirty="0"/>
              <a:t> het </a:t>
            </a:r>
            <a:r>
              <a:rPr lang="en-ZA" dirty="0" err="1"/>
              <a:t>voordeel</a:t>
            </a:r>
            <a:r>
              <a:rPr lang="en-ZA" dirty="0"/>
              <a:t> </a:t>
            </a:r>
            <a:r>
              <a:rPr lang="en-ZA" dirty="0" err="1"/>
              <a:t>getrek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</a:t>
            </a:r>
            <a:r>
              <a:rPr lang="en-ZA" dirty="0" err="1"/>
              <a:t>slawehandel</a:t>
            </a:r>
            <a:r>
              <a:rPr lang="en-ZA" dirty="0"/>
              <a:t>. In Amerika was </a:t>
            </a:r>
            <a:r>
              <a:rPr lang="en-ZA" dirty="0" err="1"/>
              <a:t>katoen</a:t>
            </a:r>
            <a:r>
              <a:rPr lang="en-ZA" dirty="0"/>
              <a:t> </a:t>
            </a:r>
            <a:r>
              <a:rPr lang="en-ZA" dirty="0" err="1"/>
              <a:t>een</a:t>
            </a:r>
            <a:r>
              <a:rPr lang="en-ZA" dirty="0"/>
              <a:t> van die </a:t>
            </a:r>
            <a:r>
              <a:rPr lang="en-ZA" dirty="0" err="1"/>
              <a:t>winsgewendste</a:t>
            </a:r>
            <a:r>
              <a:rPr lang="en-ZA" dirty="0"/>
              <a:t> </a:t>
            </a:r>
            <a:r>
              <a:rPr lang="en-ZA" dirty="0" err="1"/>
              <a:t>gewasse</a:t>
            </a:r>
            <a:r>
              <a:rPr lang="en-ZA" dirty="0"/>
              <a:t> </a:t>
            </a:r>
            <a:r>
              <a:rPr lang="en-ZA" dirty="0" err="1"/>
              <a:t>waar</a:t>
            </a:r>
            <a:r>
              <a:rPr lang="en-ZA" dirty="0"/>
              <a:t> </a:t>
            </a:r>
            <a:r>
              <a:rPr lang="en-ZA" dirty="0" err="1"/>
              <a:t>katoenboere</a:t>
            </a:r>
            <a:r>
              <a:rPr lang="en-ZA" dirty="0"/>
              <a:t> </a:t>
            </a:r>
            <a:r>
              <a:rPr lang="en-ZA" dirty="0" err="1"/>
              <a:t>sterk</a:t>
            </a:r>
            <a:r>
              <a:rPr lang="en-ZA" dirty="0"/>
              <a:t> op die </a:t>
            </a:r>
            <a:r>
              <a:rPr lang="en-ZA" dirty="0" err="1"/>
              <a:t>slawe-arbeid</a:t>
            </a:r>
            <a:r>
              <a:rPr lang="en-ZA" dirty="0"/>
              <a:t> </a:t>
            </a:r>
            <a:r>
              <a:rPr lang="en-ZA" dirty="0" err="1"/>
              <a:t>vertrou</a:t>
            </a:r>
            <a:r>
              <a:rPr lang="en-ZA" dirty="0"/>
              <a:t> het om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landerye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bewerk</a:t>
            </a:r>
            <a:r>
              <a:rPr lang="en-ZA" dirty="0"/>
              <a:t>. </a:t>
            </a:r>
            <a:r>
              <a:rPr lang="en-ZA" dirty="0" err="1"/>
              <a:t>Slawe-arbeid</a:t>
            </a:r>
            <a:r>
              <a:rPr lang="en-ZA" dirty="0"/>
              <a:t> het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Amerika </a:t>
            </a:r>
            <a:r>
              <a:rPr lang="en-ZA" dirty="0" err="1"/>
              <a:t>moontlik</a:t>
            </a:r>
            <a:r>
              <a:rPr lang="en-ZA" dirty="0"/>
              <a:t> </a:t>
            </a:r>
            <a:r>
              <a:rPr lang="en-ZA" dirty="0" err="1"/>
              <a:t>gemaak</a:t>
            </a:r>
            <a:r>
              <a:rPr lang="en-ZA" dirty="0"/>
              <a:t> om </a:t>
            </a:r>
            <a:r>
              <a:rPr lang="en-ZA" dirty="0" err="1"/>
              <a:t>oormaat</a:t>
            </a:r>
            <a:r>
              <a:rPr lang="en-ZA" dirty="0"/>
              <a:t> </a:t>
            </a:r>
            <a:r>
              <a:rPr lang="en-ZA" dirty="0" err="1"/>
              <a:t>oeste</a:t>
            </a:r>
            <a:r>
              <a:rPr lang="en-ZA" dirty="0"/>
              <a:t> </a:t>
            </a:r>
            <a:r>
              <a:rPr lang="en-ZA" dirty="0" err="1"/>
              <a:t>rys</a:t>
            </a:r>
            <a:r>
              <a:rPr lang="en-ZA" dirty="0"/>
              <a:t>, </a:t>
            </a:r>
            <a:r>
              <a:rPr lang="en-ZA" dirty="0" err="1"/>
              <a:t>koring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suiker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hê</a:t>
            </a:r>
            <a:r>
              <a:rPr lang="en-ZA" dirty="0"/>
              <a:t>, wat </a:t>
            </a:r>
            <a:r>
              <a:rPr lang="en-ZA" dirty="0" err="1"/>
              <a:t>hulle</a:t>
            </a:r>
            <a:r>
              <a:rPr lang="en-ZA" dirty="0"/>
              <a:t> in </a:t>
            </a:r>
            <a:r>
              <a:rPr lang="en-ZA" dirty="0" err="1"/>
              <a:t>staat</a:t>
            </a:r>
            <a:r>
              <a:rPr lang="en-ZA" dirty="0"/>
              <a:t> </a:t>
            </a:r>
            <a:r>
              <a:rPr lang="en-ZA" dirty="0" err="1"/>
              <a:t>gestel</a:t>
            </a:r>
            <a:r>
              <a:rPr lang="en-ZA" dirty="0"/>
              <a:t> het om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lande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voer</a:t>
            </a:r>
            <a:r>
              <a:rPr lang="en-ZA" dirty="0"/>
              <a:t> teen </a:t>
            </a:r>
            <a:r>
              <a:rPr lang="en-ZA" dirty="0" err="1"/>
              <a:t>hoë</a:t>
            </a:r>
            <a:r>
              <a:rPr lang="en-ZA" dirty="0"/>
              <a:t> </a:t>
            </a:r>
            <a:r>
              <a:rPr lang="en-ZA" dirty="0" err="1"/>
              <a:t>winste</a:t>
            </a:r>
            <a:r>
              <a:rPr lang="en-ZA" dirty="0"/>
              <a:t>. </a:t>
            </a:r>
            <a:r>
              <a:rPr lang="en-ZA" dirty="0" err="1"/>
              <a:t>Slawe</a:t>
            </a:r>
            <a:r>
              <a:rPr lang="en-ZA" dirty="0"/>
              <a:t> is nooit </a:t>
            </a:r>
            <a:r>
              <a:rPr lang="en-ZA" dirty="0" err="1"/>
              <a:t>betaal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wat </a:t>
            </a:r>
            <a:r>
              <a:rPr lang="en-ZA" dirty="0" err="1"/>
              <a:t>beteken</a:t>
            </a:r>
            <a:r>
              <a:rPr lang="en-ZA" dirty="0"/>
              <a:t> het </a:t>
            </a:r>
            <a:r>
              <a:rPr lang="en-ZA" dirty="0" err="1"/>
              <a:t>dat</a:t>
            </a:r>
            <a:r>
              <a:rPr lang="en-ZA" dirty="0"/>
              <a:t> die </a:t>
            </a:r>
            <a:r>
              <a:rPr lang="en-ZA" dirty="0" err="1"/>
              <a:t>boere</a:t>
            </a:r>
            <a:r>
              <a:rPr lang="en-ZA" dirty="0"/>
              <a:t> </a:t>
            </a:r>
            <a:r>
              <a:rPr lang="en-ZA" dirty="0" err="1"/>
              <a:t>goedere</a:t>
            </a:r>
            <a:r>
              <a:rPr lang="en-ZA" dirty="0"/>
              <a:t> </a:t>
            </a:r>
            <a:r>
              <a:rPr lang="en-ZA" dirty="0" err="1"/>
              <a:t>goedkoop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produseer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hoër</a:t>
            </a:r>
            <a:r>
              <a:rPr lang="en-ZA" dirty="0"/>
              <a:t> </a:t>
            </a:r>
            <a:r>
              <a:rPr lang="en-ZA" dirty="0" err="1"/>
              <a:t>winste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geniet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C06BD9-8AFB-428B-9604-6427E9775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274" y="4446165"/>
            <a:ext cx="3348726" cy="24118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D75DC1-888D-4E95-A10A-2A21F76407D5}"/>
              </a:ext>
            </a:extLst>
          </p:cNvPr>
          <p:cNvSpPr/>
          <p:nvPr/>
        </p:nvSpPr>
        <p:spPr>
          <a:xfrm>
            <a:off x="685422" y="4020676"/>
            <a:ext cx="51098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err="1"/>
              <a:t>Gedurende</a:t>
            </a:r>
            <a:r>
              <a:rPr lang="en-ZA" dirty="0"/>
              <a:t> die </a:t>
            </a:r>
            <a:r>
              <a:rPr lang="en-ZA" dirty="0" err="1"/>
              <a:t>tyd</a:t>
            </a:r>
            <a:r>
              <a:rPr lang="en-ZA" dirty="0"/>
              <a:t> van </a:t>
            </a:r>
            <a:r>
              <a:rPr lang="en-ZA" dirty="0" err="1"/>
              <a:t>slawerny</a:t>
            </a:r>
            <a:r>
              <a:rPr lang="en-ZA" dirty="0"/>
              <a:t> het die </a:t>
            </a:r>
            <a:r>
              <a:rPr lang="en-ZA" dirty="0" err="1"/>
              <a:t>handel</a:t>
            </a:r>
            <a:r>
              <a:rPr lang="en-ZA" dirty="0"/>
              <a:t> </a:t>
            </a:r>
            <a:r>
              <a:rPr lang="en-ZA" dirty="0" err="1"/>
              <a:t>tussen</a:t>
            </a:r>
            <a:r>
              <a:rPr lang="en-ZA" dirty="0"/>
              <a:t> Amerika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Bittanje</a:t>
            </a:r>
            <a:r>
              <a:rPr lang="en-ZA" dirty="0"/>
              <a:t> </a:t>
            </a:r>
            <a:r>
              <a:rPr lang="en-ZA" dirty="0" err="1"/>
              <a:t>gegroei</a:t>
            </a:r>
            <a:r>
              <a:rPr lang="en-ZA" dirty="0"/>
              <a:t>, wat </a:t>
            </a:r>
            <a:r>
              <a:rPr lang="en-ZA" dirty="0" err="1"/>
              <a:t>ook</a:t>
            </a:r>
            <a:r>
              <a:rPr lang="en-ZA" dirty="0"/>
              <a:t> die </a:t>
            </a:r>
            <a:r>
              <a:rPr lang="en-ZA" dirty="0" err="1"/>
              <a:t>Britse</a:t>
            </a:r>
            <a:r>
              <a:rPr lang="en-ZA" dirty="0"/>
              <a:t> </a:t>
            </a:r>
            <a:r>
              <a:rPr lang="en-ZA" dirty="0" err="1"/>
              <a:t>ekonomie</a:t>
            </a:r>
            <a:r>
              <a:rPr lang="en-ZA" dirty="0"/>
              <a:t> ‘n </a:t>
            </a:r>
            <a:r>
              <a:rPr lang="en-ZA" dirty="0" err="1"/>
              <a:t>hupstoot</a:t>
            </a:r>
            <a:r>
              <a:rPr lang="en-ZA" dirty="0"/>
              <a:t> </a:t>
            </a:r>
            <a:r>
              <a:rPr lang="en-ZA" dirty="0" err="1"/>
              <a:t>gegee</a:t>
            </a:r>
            <a:r>
              <a:rPr lang="en-ZA" dirty="0"/>
              <a:t> het. Die </a:t>
            </a:r>
            <a:r>
              <a:rPr lang="en-ZA" dirty="0" err="1"/>
              <a:t>Britse</a:t>
            </a:r>
            <a:r>
              <a:rPr lang="en-ZA" dirty="0"/>
              <a:t> </a:t>
            </a:r>
            <a:r>
              <a:rPr lang="en-ZA" dirty="0" err="1"/>
              <a:t>nywerheid</a:t>
            </a:r>
            <a:r>
              <a:rPr lang="en-ZA" dirty="0"/>
              <a:t> het </a:t>
            </a:r>
            <a:r>
              <a:rPr lang="en-ZA" dirty="0" err="1"/>
              <a:t>gegroei</a:t>
            </a:r>
            <a:r>
              <a:rPr lang="en-ZA" dirty="0"/>
              <a:t> om die </a:t>
            </a:r>
            <a:r>
              <a:rPr lang="en-ZA" dirty="0" err="1"/>
              <a:t>grondstowwe</a:t>
            </a:r>
            <a:r>
              <a:rPr lang="en-ZA" dirty="0"/>
              <a:t> wat </a:t>
            </a:r>
            <a:r>
              <a:rPr lang="en-ZA" dirty="0" err="1"/>
              <a:t>uit</a:t>
            </a:r>
            <a:r>
              <a:rPr lang="en-ZA" dirty="0"/>
              <a:t> Amerika </a:t>
            </a:r>
            <a:r>
              <a:rPr lang="en-ZA" dirty="0" err="1"/>
              <a:t>ontvang</a:t>
            </a:r>
            <a:r>
              <a:rPr lang="en-ZA" dirty="0"/>
              <a:t> is,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verwerk</a:t>
            </a:r>
            <a:r>
              <a:rPr lang="en-ZA" dirty="0"/>
              <a:t>. </a:t>
            </a:r>
            <a:r>
              <a:rPr lang="en-ZA" dirty="0" err="1"/>
              <a:t>Hawens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Liverpool, Bristol </a:t>
            </a:r>
            <a:r>
              <a:rPr lang="en-ZA" dirty="0" err="1"/>
              <a:t>en</a:t>
            </a:r>
            <a:r>
              <a:rPr lang="en-ZA" dirty="0"/>
              <a:t> Glasgow het </a:t>
            </a:r>
            <a:r>
              <a:rPr lang="en-ZA" dirty="0" err="1"/>
              <a:t>gegroei</a:t>
            </a:r>
            <a:r>
              <a:rPr lang="en-ZA" dirty="0"/>
              <a:t> as </a:t>
            </a:r>
            <a:r>
              <a:rPr lang="en-ZA" dirty="0" err="1"/>
              <a:t>gevolg</a:t>
            </a:r>
            <a:r>
              <a:rPr lang="en-ZA" dirty="0"/>
              <a:t> van die </a:t>
            </a:r>
            <a:r>
              <a:rPr lang="en-ZA" dirty="0" err="1"/>
              <a:t>skepe</a:t>
            </a:r>
            <a:r>
              <a:rPr lang="en-ZA" dirty="0"/>
              <a:t> wat die </a:t>
            </a:r>
            <a:r>
              <a:rPr lang="en-ZA" dirty="0" err="1"/>
              <a:t>ingevoerde</a:t>
            </a:r>
            <a:r>
              <a:rPr lang="en-ZA" dirty="0"/>
              <a:t> </a:t>
            </a:r>
            <a:r>
              <a:rPr lang="en-ZA" dirty="0" err="1"/>
              <a:t>goedere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Amerika </a:t>
            </a:r>
            <a:r>
              <a:rPr lang="en-ZA" dirty="0" err="1"/>
              <a:t>gebring</a:t>
            </a:r>
            <a:r>
              <a:rPr lang="en-ZA" dirty="0"/>
              <a:t> het. </a:t>
            </a:r>
          </a:p>
        </p:txBody>
      </p:sp>
    </p:spTree>
    <p:extLst>
      <p:ext uri="{BB962C8B-B14F-4D97-AF65-F5344CB8AC3E}">
        <p14:creationId xmlns:p14="http://schemas.microsoft.com/office/powerpoint/2010/main" val="22297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2150"/>
            <a:ext cx="8220075" cy="994306"/>
          </a:xfrm>
        </p:spPr>
        <p:txBody>
          <a:bodyPr/>
          <a:lstStyle/>
          <a:p>
            <a:pPr algn="ctr"/>
            <a:r>
              <a:rPr lang="en-ZA" sz="3600" dirty="0"/>
              <a:t>Die </a:t>
            </a:r>
            <a:r>
              <a:rPr lang="en-ZA" sz="3600" dirty="0" err="1"/>
              <a:t>uitwerking</a:t>
            </a:r>
            <a:r>
              <a:rPr lang="en-ZA" sz="3600" dirty="0"/>
              <a:t> van </a:t>
            </a:r>
            <a:r>
              <a:rPr lang="en-ZA" sz="3600" dirty="0" err="1"/>
              <a:t>transatlantiese</a:t>
            </a:r>
            <a:r>
              <a:rPr lang="en-ZA" sz="3600" dirty="0"/>
              <a:t> </a:t>
            </a:r>
            <a:r>
              <a:rPr lang="en-ZA" sz="3600" dirty="0" err="1"/>
              <a:t>slawehandel</a:t>
            </a:r>
            <a:r>
              <a:rPr lang="en-ZA" sz="3600" dirty="0"/>
              <a:t> op die </a:t>
            </a:r>
            <a:r>
              <a:rPr lang="en-ZA" sz="3600" dirty="0" err="1"/>
              <a:t>wêreld</a:t>
            </a:r>
            <a:endParaRPr lang="en-GB" sz="3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636456"/>
            <a:ext cx="7782685" cy="2988098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b="1" u="sng" dirty="0"/>
              <a:t>Wes-Afrika</a:t>
            </a:r>
          </a:p>
          <a:p>
            <a:r>
              <a:rPr lang="en-ZA" dirty="0"/>
              <a:t>Die </a:t>
            </a:r>
            <a:r>
              <a:rPr lang="en-ZA" dirty="0" err="1"/>
              <a:t>negatiewe</a:t>
            </a:r>
            <a:r>
              <a:rPr lang="en-ZA" dirty="0"/>
              <a:t> </a:t>
            </a:r>
            <a:r>
              <a:rPr lang="en-ZA" dirty="0" err="1"/>
              <a:t>impak</a:t>
            </a:r>
            <a:r>
              <a:rPr lang="en-ZA" dirty="0"/>
              <a:t> van </a:t>
            </a:r>
            <a:r>
              <a:rPr lang="en-ZA" dirty="0" err="1"/>
              <a:t>slawerny</a:t>
            </a:r>
            <a:r>
              <a:rPr lang="en-ZA" dirty="0"/>
              <a:t> op Wes-Afrika word </a:t>
            </a:r>
            <a:r>
              <a:rPr lang="en-ZA" dirty="0" err="1"/>
              <a:t>vandag</a:t>
            </a:r>
            <a:r>
              <a:rPr lang="en-ZA" dirty="0"/>
              <a:t> </a:t>
            </a:r>
            <a:r>
              <a:rPr lang="en-ZA" dirty="0" err="1"/>
              <a:t>nog</a:t>
            </a:r>
            <a:r>
              <a:rPr lang="en-ZA" dirty="0"/>
              <a:t> </a:t>
            </a:r>
            <a:r>
              <a:rPr lang="en-ZA" dirty="0" err="1"/>
              <a:t>gevoel</a:t>
            </a:r>
            <a:r>
              <a:rPr lang="en-ZA" dirty="0"/>
              <a:t>. Die </a:t>
            </a:r>
            <a:r>
              <a:rPr lang="en-ZA" dirty="0" err="1"/>
              <a:t>bevolking</a:t>
            </a:r>
            <a:r>
              <a:rPr lang="en-ZA" dirty="0"/>
              <a:t> van Wes-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hofdienaars</a:t>
            </a:r>
            <a:r>
              <a:rPr lang="en-ZA" dirty="0"/>
              <a:t> het </a:t>
            </a:r>
            <a:r>
              <a:rPr lang="en-ZA" dirty="0" err="1"/>
              <a:t>aansienlik</a:t>
            </a:r>
            <a:r>
              <a:rPr lang="en-ZA" dirty="0"/>
              <a:t> </a:t>
            </a:r>
            <a:r>
              <a:rPr lang="en-ZA" dirty="0" err="1"/>
              <a:t>gedaal</a:t>
            </a:r>
            <a:r>
              <a:rPr lang="en-ZA" dirty="0"/>
              <a:t>, met ‘n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aantal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 wat </a:t>
            </a:r>
            <a:r>
              <a:rPr lang="en-ZA" dirty="0" err="1"/>
              <a:t>ontvoer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as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geneem</a:t>
            </a:r>
            <a:r>
              <a:rPr lang="en-ZA" dirty="0"/>
              <a:t> is.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gebiede</a:t>
            </a:r>
            <a:r>
              <a:rPr lang="en-ZA" dirty="0"/>
              <a:t> is met so min </a:t>
            </a:r>
            <a:r>
              <a:rPr lang="en-ZA" dirty="0" err="1"/>
              <a:t>mense</a:t>
            </a:r>
            <a:r>
              <a:rPr lang="en-ZA" dirty="0"/>
              <a:t> </a:t>
            </a:r>
            <a:r>
              <a:rPr lang="en-ZA" dirty="0" err="1"/>
              <a:t>gelaat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meer</a:t>
            </a:r>
            <a:r>
              <a:rPr lang="en-ZA" dirty="0"/>
              <a:t> op die </a:t>
            </a:r>
            <a:r>
              <a:rPr lang="en-ZA" dirty="0" err="1"/>
              <a:t>plase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voedselproduksie</a:t>
            </a:r>
            <a:r>
              <a:rPr lang="en-ZA" dirty="0"/>
              <a:t> het </a:t>
            </a:r>
            <a:r>
              <a:rPr lang="en-ZA" dirty="0" err="1"/>
              <a:t>gedaal</a:t>
            </a:r>
            <a:r>
              <a:rPr lang="en-ZA" dirty="0"/>
              <a:t>. </a:t>
            </a:r>
            <a:r>
              <a:rPr lang="en-ZA" dirty="0" err="1"/>
              <a:t>Dit</a:t>
            </a:r>
            <a:r>
              <a:rPr lang="en-ZA" dirty="0"/>
              <a:t> het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lande</a:t>
            </a:r>
            <a:r>
              <a:rPr lang="en-ZA" dirty="0"/>
              <a:t>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min </a:t>
            </a:r>
            <a:r>
              <a:rPr lang="en-ZA" dirty="0" err="1"/>
              <a:t>laat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 of </a:t>
            </a:r>
            <a:r>
              <a:rPr lang="en-ZA" dirty="0" err="1"/>
              <a:t>verhandel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ekonomie</a:t>
            </a:r>
            <a:r>
              <a:rPr lang="en-ZA" dirty="0"/>
              <a:t> is </a:t>
            </a:r>
            <a:r>
              <a:rPr lang="en-ZA" dirty="0" err="1"/>
              <a:t>negatief</a:t>
            </a:r>
            <a:r>
              <a:rPr lang="en-ZA" dirty="0"/>
              <a:t> </a:t>
            </a:r>
            <a:r>
              <a:rPr lang="en-ZA" dirty="0" err="1"/>
              <a:t>beïnvloed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/>
              <a:t>In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gebiede</a:t>
            </a:r>
            <a:r>
              <a:rPr lang="en-ZA" dirty="0"/>
              <a:t> het </a:t>
            </a:r>
            <a:r>
              <a:rPr lang="en-ZA" dirty="0" err="1"/>
              <a:t>oorbevolking</a:t>
            </a:r>
            <a:r>
              <a:rPr lang="en-ZA" dirty="0"/>
              <a:t> ‘n problem </a:t>
            </a:r>
            <a:r>
              <a:rPr lang="en-ZA" dirty="0" err="1"/>
              <a:t>geword</a:t>
            </a:r>
            <a:r>
              <a:rPr lang="en-ZA" dirty="0"/>
              <a:t> </a:t>
            </a:r>
            <a:r>
              <a:rPr lang="en-ZA" dirty="0" err="1"/>
              <a:t>omdat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tuislande</a:t>
            </a:r>
            <a:r>
              <a:rPr lang="en-ZA" dirty="0"/>
              <a:t> </a:t>
            </a:r>
            <a:r>
              <a:rPr lang="en-ZA" dirty="0" err="1"/>
              <a:t>gevlug</a:t>
            </a:r>
            <a:r>
              <a:rPr lang="en-ZA" dirty="0"/>
              <a:t> het om </a:t>
            </a:r>
            <a:r>
              <a:rPr lang="en-ZA" dirty="0" err="1"/>
              <a:t>slawehandelaars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vermy</a:t>
            </a:r>
            <a:r>
              <a:rPr lang="en-ZA" dirty="0"/>
              <a:t>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27DC65-659C-4F6A-BC98-B8E4272CD2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653">
            <a:off x="4947045" y="5098557"/>
            <a:ext cx="1631476" cy="18399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2413D1-978A-48AF-8F54-FD40957B9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9347" flipH="1">
            <a:off x="6951641" y="4524626"/>
            <a:ext cx="1631476" cy="18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4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42150"/>
            <a:ext cx="8220075" cy="994306"/>
          </a:xfrm>
        </p:spPr>
        <p:txBody>
          <a:bodyPr/>
          <a:lstStyle/>
          <a:p>
            <a:pPr algn="ctr"/>
            <a:r>
              <a:rPr lang="en-ZA" sz="3600" dirty="0"/>
              <a:t>Die </a:t>
            </a:r>
            <a:r>
              <a:rPr lang="en-ZA" sz="3600" dirty="0" err="1"/>
              <a:t>uitwerking</a:t>
            </a:r>
            <a:r>
              <a:rPr lang="en-ZA" sz="3600" dirty="0"/>
              <a:t> van </a:t>
            </a:r>
            <a:r>
              <a:rPr lang="en-ZA" sz="3600" dirty="0" err="1"/>
              <a:t>transatlantiese</a:t>
            </a:r>
            <a:r>
              <a:rPr lang="en-ZA" sz="3600" dirty="0"/>
              <a:t> </a:t>
            </a:r>
            <a:r>
              <a:rPr lang="en-ZA" sz="3600" dirty="0" err="1"/>
              <a:t>slawehandel</a:t>
            </a:r>
            <a:r>
              <a:rPr lang="en-ZA" sz="3600" dirty="0"/>
              <a:t> op die </a:t>
            </a:r>
            <a:r>
              <a:rPr lang="en-ZA" sz="3600" dirty="0" err="1"/>
              <a:t>wêreld</a:t>
            </a:r>
            <a:endParaRPr lang="en-GB" sz="3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75892" y="1636456"/>
            <a:ext cx="7782685" cy="4373093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Wes-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gemeenskappe</a:t>
            </a:r>
            <a:r>
              <a:rPr lang="en-ZA" dirty="0"/>
              <a:t> was so </a:t>
            </a:r>
            <a:r>
              <a:rPr lang="en-ZA" dirty="0" err="1"/>
              <a:t>swak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weerstaan</a:t>
            </a:r>
            <a:r>
              <a:rPr lang="en-ZA" dirty="0"/>
              <a:t> om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Europese</a:t>
            </a:r>
            <a:r>
              <a:rPr lang="en-ZA" dirty="0"/>
              <a:t> </a:t>
            </a:r>
            <a:r>
              <a:rPr lang="en-ZA" dirty="0" err="1"/>
              <a:t>koloniste</a:t>
            </a:r>
            <a:r>
              <a:rPr lang="en-ZA" dirty="0"/>
              <a:t> </a:t>
            </a:r>
            <a:r>
              <a:rPr lang="en-ZA" dirty="0" err="1"/>
              <a:t>oorgeneem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word </a:t>
            </a:r>
            <a:r>
              <a:rPr lang="en-ZA" dirty="0" err="1"/>
              <a:t>nie</a:t>
            </a:r>
            <a:r>
              <a:rPr lang="en-ZA" dirty="0"/>
              <a:t>. Nadat die </a:t>
            </a:r>
            <a:r>
              <a:rPr lang="en-ZA" dirty="0" err="1"/>
              <a:t>Europeërs</a:t>
            </a:r>
            <a:r>
              <a:rPr lang="en-ZA" dirty="0"/>
              <a:t> </a:t>
            </a:r>
            <a:r>
              <a:rPr lang="en-ZA" dirty="0" err="1"/>
              <a:t>beheer</a:t>
            </a:r>
            <a:r>
              <a:rPr lang="en-ZA" dirty="0"/>
              <a:t> </a:t>
            </a:r>
            <a:r>
              <a:rPr lang="en-ZA" dirty="0" err="1"/>
              <a:t>gehad</a:t>
            </a:r>
            <a:r>
              <a:rPr lang="en-ZA" dirty="0"/>
              <a:t> het, het </a:t>
            </a:r>
            <a:r>
              <a:rPr lang="en-ZA" dirty="0" err="1"/>
              <a:t>hulle</a:t>
            </a:r>
            <a:r>
              <a:rPr lang="en-ZA" dirty="0"/>
              <a:t> die </a:t>
            </a:r>
            <a:r>
              <a:rPr lang="en-ZA" dirty="0" err="1"/>
              <a:t>boere</a:t>
            </a:r>
            <a:r>
              <a:rPr lang="en-ZA" dirty="0"/>
              <a:t> </a:t>
            </a:r>
            <a:r>
              <a:rPr lang="en-ZA" dirty="0" err="1"/>
              <a:t>gedwing</a:t>
            </a:r>
            <a:r>
              <a:rPr lang="en-ZA" dirty="0"/>
              <a:t> om </a:t>
            </a:r>
            <a:r>
              <a:rPr lang="en-ZA" dirty="0" err="1"/>
              <a:t>produkte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verbrou</a:t>
            </a:r>
            <a:r>
              <a:rPr lang="en-ZA" dirty="0"/>
              <a:t> wat ‘n </a:t>
            </a:r>
            <a:r>
              <a:rPr lang="en-ZA" dirty="0" err="1"/>
              <a:t>hoë</a:t>
            </a:r>
            <a:r>
              <a:rPr lang="en-ZA" dirty="0"/>
              <a:t> </a:t>
            </a:r>
            <a:r>
              <a:rPr lang="en-ZA" dirty="0" err="1"/>
              <a:t>prys</a:t>
            </a:r>
            <a:r>
              <a:rPr lang="en-ZA" dirty="0"/>
              <a:t> in Europa sou </a:t>
            </a:r>
            <a:r>
              <a:rPr lang="en-ZA" dirty="0" err="1"/>
              <a:t>behaal</a:t>
            </a:r>
            <a:r>
              <a:rPr lang="en-ZA" dirty="0"/>
              <a:t>,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koffie</a:t>
            </a:r>
            <a:r>
              <a:rPr lang="en-ZA" dirty="0"/>
              <a:t>, in </a:t>
            </a:r>
            <a:r>
              <a:rPr lang="en-ZA" dirty="0" err="1"/>
              <a:t>plaas</a:t>
            </a:r>
            <a:r>
              <a:rPr lang="en-ZA" dirty="0"/>
              <a:t> van om </a:t>
            </a:r>
            <a:r>
              <a:rPr lang="en-ZA" dirty="0" err="1"/>
              <a:t>voedselprodukte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verbou</a:t>
            </a:r>
            <a:r>
              <a:rPr lang="en-ZA" dirty="0"/>
              <a:t> wat die </a:t>
            </a:r>
            <a:r>
              <a:rPr lang="en-ZA" dirty="0" err="1"/>
              <a:t>plaaslike</a:t>
            </a:r>
            <a:r>
              <a:rPr lang="en-ZA" dirty="0"/>
              <a:t> </a:t>
            </a:r>
            <a:r>
              <a:rPr lang="en-ZA" dirty="0" err="1"/>
              <a:t>bevolking</a:t>
            </a:r>
            <a:r>
              <a:rPr lang="en-ZA" dirty="0"/>
              <a:t> </a:t>
            </a:r>
            <a:r>
              <a:rPr lang="en-ZA" dirty="0" err="1"/>
              <a:t>nodig</a:t>
            </a:r>
            <a:r>
              <a:rPr lang="en-ZA" dirty="0"/>
              <a:t> </a:t>
            </a:r>
            <a:r>
              <a:rPr lang="en-ZA" dirty="0" err="1"/>
              <a:t>gehad</a:t>
            </a:r>
            <a:r>
              <a:rPr lang="en-ZA" dirty="0"/>
              <a:t> het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voedsel</a:t>
            </a:r>
            <a:r>
              <a:rPr lang="en-ZA" dirty="0"/>
              <a:t>. Die </a:t>
            </a:r>
            <a:r>
              <a:rPr lang="en-ZA" dirty="0" err="1"/>
              <a:t>tradisionele</a:t>
            </a:r>
            <a:r>
              <a:rPr lang="en-ZA" dirty="0"/>
              <a:t> </a:t>
            </a:r>
            <a:r>
              <a:rPr lang="en-ZA" dirty="0" err="1"/>
              <a:t>maniere</a:t>
            </a:r>
            <a:r>
              <a:rPr lang="en-ZA" dirty="0"/>
              <a:t> om </a:t>
            </a:r>
            <a:r>
              <a:rPr lang="en-ZA" dirty="0" err="1"/>
              <a:t>gewasse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verbou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verhandel</a:t>
            </a:r>
            <a:r>
              <a:rPr lang="en-ZA" dirty="0"/>
              <a:t>, is </a:t>
            </a:r>
            <a:r>
              <a:rPr lang="en-ZA" dirty="0" err="1"/>
              <a:t>vergeet</a:t>
            </a:r>
            <a:r>
              <a:rPr lang="en-ZA" dirty="0"/>
              <a:t>, </a:t>
            </a:r>
            <a:r>
              <a:rPr lang="en-ZA" dirty="0" err="1"/>
              <a:t>en</a:t>
            </a:r>
            <a:r>
              <a:rPr lang="en-ZA" dirty="0"/>
              <a:t> dele van Afrika het armer </a:t>
            </a:r>
            <a:r>
              <a:rPr lang="en-ZA" dirty="0" err="1"/>
              <a:t>en</a:t>
            </a:r>
            <a:r>
              <a:rPr lang="en-ZA" dirty="0"/>
              <a:t> armer </a:t>
            </a:r>
            <a:r>
              <a:rPr lang="en-ZA" dirty="0" err="1"/>
              <a:t>geword</a:t>
            </a:r>
            <a:r>
              <a:rPr lang="en-ZA" dirty="0"/>
              <a:t>.</a:t>
            </a:r>
          </a:p>
          <a:p>
            <a:endParaRPr lang="en-US" dirty="0">
              <a:latin typeface="Twinkl" pitchFamily="50" charset="0"/>
            </a:endParaRPr>
          </a:p>
          <a:p>
            <a:endParaRPr lang="en-US" dirty="0">
              <a:latin typeface="Twinkl" pitchFamily="50" charset="0"/>
            </a:endParaRPr>
          </a:p>
          <a:p>
            <a:r>
              <a:rPr lang="en-ZA" dirty="0" err="1"/>
              <a:t>Slawerny</a:t>
            </a:r>
            <a:r>
              <a:rPr lang="en-ZA" dirty="0"/>
              <a:t> het </a:t>
            </a:r>
            <a:r>
              <a:rPr lang="en-ZA" dirty="0" err="1"/>
              <a:t>ook</a:t>
            </a:r>
            <a:r>
              <a:rPr lang="en-ZA" dirty="0"/>
              <a:t> ‘n </a:t>
            </a:r>
            <a:r>
              <a:rPr lang="en-ZA" dirty="0" err="1"/>
              <a:t>toename</a:t>
            </a:r>
            <a:r>
              <a:rPr lang="en-ZA" dirty="0"/>
              <a:t> in die </a:t>
            </a:r>
            <a:r>
              <a:rPr lang="en-ZA" dirty="0" err="1"/>
              <a:t>aantal</a:t>
            </a:r>
            <a:r>
              <a:rPr lang="en-ZA" dirty="0"/>
              <a:t> </a:t>
            </a:r>
            <a:r>
              <a:rPr lang="en-ZA" dirty="0" err="1"/>
              <a:t>oorloë</a:t>
            </a:r>
            <a:r>
              <a:rPr lang="en-ZA" dirty="0"/>
              <a:t> </a:t>
            </a:r>
            <a:r>
              <a:rPr lang="en-ZA" dirty="0" err="1"/>
              <a:t>tussen</a:t>
            </a:r>
            <a:r>
              <a:rPr lang="en-ZA" dirty="0"/>
              <a:t> Afrikaners </a:t>
            </a:r>
            <a:r>
              <a:rPr lang="en-ZA" dirty="0" err="1"/>
              <a:t>veroorsaak</a:t>
            </a:r>
            <a:r>
              <a:rPr lang="en-ZA" dirty="0"/>
              <a:t>. Om </a:t>
            </a:r>
            <a:r>
              <a:rPr lang="en-ZA" dirty="0" err="1"/>
              <a:t>rykdom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verkry</a:t>
            </a:r>
            <a:r>
              <a:rPr lang="en-ZA" dirty="0"/>
              <a:t>,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een</a:t>
            </a:r>
            <a:r>
              <a:rPr lang="en-ZA" dirty="0"/>
              <a:t> </a:t>
            </a:r>
            <a:r>
              <a:rPr lang="en-ZA" dirty="0" err="1"/>
              <a:t>stam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buurman</a:t>
            </a:r>
            <a:r>
              <a:rPr lang="en-ZA" dirty="0"/>
              <a:t> </a:t>
            </a:r>
            <a:r>
              <a:rPr lang="en-ZA" dirty="0" err="1"/>
              <a:t>aanval</a:t>
            </a:r>
            <a:r>
              <a:rPr lang="en-ZA" dirty="0"/>
              <a:t> om </a:t>
            </a:r>
            <a:r>
              <a:rPr lang="en-ZA" dirty="0" err="1"/>
              <a:t>gevangenes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neem.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gevangenes</a:t>
            </a:r>
            <a:r>
              <a:rPr lang="en-ZA" dirty="0"/>
              <a:t> is </a:t>
            </a:r>
            <a:r>
              <a:rPr lang="en-ZA" dirty="0" err="1"/>
              <a:t>daarna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slawehandelaars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, wat die </a:t>
            </a:r>
            <a:r>
              <a:rPr lang="en-ZA" dirty="0" err="1"/>
              <a:t>verswakking</a:t>
            </a:r>
            <a:r>
              <a:rPr lang="en-ZA" dirty="0"/>
              <a:t> van </a:t>
            </a:r>
            <a:r>
              <a:rPr lang="en-ZA" dirty="0" err="1"/>
              <a:t>baie</a:t>
            </a:r>
            <a:r>
              <a:rPr lang="en-ZA" dirty="0"/>
              <a:t> Wes-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samelewings</a:t>
            </a:r>
            <a:r>
              <a:rPr lang="en-ZA" dirty="0"/>
              <a:t> </a:t>
            </a:r>
            <a:r>
              <a:rPr lang="en-ZA" dirty="0" err="1"/>
              <a:t>veroorsaak</a:t>
            </a:r>
            <a:r>
              <a:rPr lang="en-ZA" dirty="0"/>
              <a:t> het.</a:t>
            </a:r>
          </a:p>
          <a:p>
            <a:endParaRPr lang="en-US" dirty="0">
              <a:latin typeface="Twinkl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166D6-407D-449D-95B7-456F464DB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653">
            <a:off x="4947045" y="5225016"/>
            <a:ext cx="1631476" cy="18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9A896-3DAB-4778-B6B9-87948B109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9347" flipH="1">
            <a:off x="7204561" y="4952642"/>
            <a:ext cx="1631476" cy="183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9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96235"/>
            <a:ext cx="8220075" cy="994306"/>
          </a:xfrm>
        </p:spPr>
        <p:txBody>
          <a:bodyPr/>
          <a:lstStyle/>
          <a:p>
            <a:pPr algn="ctr"/>
            <a:r>
              <a:rPr lang="en-ZA" sz="3600" dirty="0"/>
              <a:t>Die </a:t>
            </a:r>
            <a:r>
              <a:rPr lang="en-ZA" sz="3600" dirty="0" err="1"/>
              <a:t>einde</a:t>
            </a:r>
            <a:r>
              <a:rPr lang="en-ZA" sz="3600" dirty="0"/>
              <a:t> van </a:t>
            </a:r>
            <a:r>
              <a:rPr lang="en-ZA" sz="3600" dirty="0" err="1"/>
              <a:t>slawerny</a:t>
            </a:r>
            <a:r>
              <a:rPr lang="en-ZA" sz="3600" dirty="0"/>
              <a:t> in Amerika</a:t>
            </a:r>
            <a:endParaRPr lang="en-GB" sz="32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85423" y="1379416"/>
            <a:ext cx="4917512" cy="3265097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0" indent="0">
              <a:buNone/>
            </a:pPr>
            <a:r>
              <a:rPr lang="en-ZA" dirty="0" err="1"/>
              <a:t>Slawerny</a:t>
            </a:r>
            <a:r>
              <a:rPr lang="en-ZA" dirty="0"/>
              <a:t> is in 1834 in die </a:t>
            </a:r>
            <a:r>
              <a:rPr lang="en-ZA" dirty="0" err="1"/>
              <a:t>Noordelike</a:t>
            </a:r>
            <a:r>
              <a:rPr lang="en-ZA" dirty="0"/>
              <a:t> state van Amerika </a:t>
            </a:r>
            <a:r>
              <a:rPr lang="en-ZA" dirty="0" err="1"/>
              <a:t>onwettig</a:t>
            </a:r>
            <a:r>
              <a:rPr lang="en-ZA" dirty="0"/>
              <a:t> </a:t>
            </a:r>
            <a:r>
              <a:rPr lang="en-ZA" dirty="0" err="1"/>
              <a:t>gemaak</a:t>
            </a:r>
            <a:r>
              <a:rPr lang="en-ZA" dirty="0"/>
              <a:t>, maar het in die </a:t>
            </a:r>
            <a:r>
              <a:rPr lang="en-ZA" dirty="0" err="1"/>
              <a:t>Suide</a:t>
            </a:r>
            <a:r>
              <a:rPr lang="en-ZA" dirty="0"/>
              <a:t> </a:t>
            </a:r>
            <a:r>
              <a:rPr lang="en-ZA" dirty="0" err="1"/>
              <a:t>voortgeduur</a:t>
            </a:r>
            <a:r>
              <a:rPr lang="en-ZA" dirty="0"/>
              <a:t>. Teen die </a:t>
            </a:r>
            <a:r>
              <a:rPr lang="en-ZA" dirty="0" err="1"/>
              <a:t>laat</a:t>
            </a:r>
            <a:r>
              <a:rPr lang="en-ZA" dirty="0"/>
              <a:t> 1850’s het </a:t>
            </a:r>
            <a:r>
              <a:rPr lang="en-ZA" dirty="0" err="1"/>
              <a:t>mense</a:t>
            </a:r>
            <a:r>
              <a:rPr lang="en-ZA" dirty="0"/>
              <a:t> in die </a:t>
            </a:r>
            <a:r>
              <a:rPr lang="en-ZA" dirty="0" err="1"/>
              <a:t>Noordelike</a:t>
            </a:r>
            <a:r>
              <a:rPr lang="en-ZA" dirty="0"/>
              <a:t> state die </a:t>
            </a:r>
            <a:r>
              <a:rPr lang="en-ZA" dirty="0" err="1"/>
              <a:t>Suide</a:t>
            </a:r>
            <a:r>
              <a:rPr lang="en-ZA" dirty="0"/>
              <a:t> as </a:t>
            </a:r>
            <a:r>
              <a:rPr lang="en-ZA" dirty="0" err="1"/>
              <a:t>minderwaardig</a:t>
            </a:r>
            <a:r>
              <a:rPr lang="en-ZA" dirty="0"/>
              <a:t> </a:t>
            </a:r>
            <a:r>
              <a:rPr lang="en-ZA" dirty="0" err="1"/>
              <a:t>beskou</a:t>
            </a:r>
            <a:r>
              <a:rPr lang="en-ZA" dirty="0"/>
              <a:t> </a:t>
            </a:r>
            <a:r>
              <a:rPr lang="en-ZA" dirty="0" err="1"/>
              <a:t>vanweë</a:t>
            </a:r>
            <a:r>
              <a:rPr lang="en-ZA" dirty="0"/>
              <a:t> die </a:t>
            </a:r>
            <a:r>
              <a:rPr lang="en-ZA" dirty="0" err="1"/>
              <a:t>mishandeling</a:t>
            </a:r>
            <a:r>
              <a:rPr lang="en-ZA" dirty="0"/>
              <a:t> van </a:t>
            </a:r>
            <a:r>
              <a:rPr lang="en-ZA" dirty="0" err="1"/>
              <a:t>slawe</a:t>
            </a:r>
            <a:r>
              <a:rPr lang="en-ZA" dirty="0"/>
              <a:t>. </a:t>
            </a:r>
            <a:r>
              <a:rPr lang="en-ZA" dirty="0" err="1"/>
              <a:t>Uiteindelik</a:t>
            </a:r>
            <a:r>
              <a:rPr lang="en-ZA" dirty="0"/>
              <a:t> het die </a:t>
            </a:r>
            <a:r>
              <a:rPr lang="en-ZA" dirty="0" err="1"/>
              <a:t>Noorde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Suide</a:t>
            </a:r>
            <a:r>
              <a:rPr lang="en-ZA" dirty="0"/>
              <a:t> in ‘n </a:t>
            </a:r>
            <a:r>
              <a:rPr lang="en-ZA" dirty="0" err="1"/>
              <a:t>burgeroorlog</a:t>
            </a:r>
            <a:r>
              <a:rPr lang="en-ZA" dirty="0"/>
              <a:t> </a:t>
            </a:r>
            <a:r>
              <a:rPr lang="en-ZA" dirty="0" err="1"/>
              <a:t>betrokke</a:t>
            </a:r>
            <a:r>
              <a:rPr lang="en-ZA" dirty="0"/>
              <a:t> </a:t>
            </a:r>
            <a:r>
              <a:rPr lang="en-ZA" dirty="0" err="1"/>
              <a:t>geraak</a:t>
            </a:r>
            <a:r>
              <a:rPr lang="en-ZA" dirty="0"/>
              <a:t>. Die </a:t>
            </a:r>
            <a:r>
              <a:rPr lang="en-ZA" dirty="0" err="1"/>
              <a:t>Burgeroorlog</a:t>
            </a:r>
            <a:r>
              <a:rPr lang="en-ZA" dirty="0"/>
              <a:t> het </a:t>
            </a:r>
            <a:r>
              <a:rPr lang="en-ZA" dirty="0" err="1"/>
              <a:t>tussen</a:t>
            </a:r>
            <a:r>
              <a:rPr lang="en-ZA" dirty="0"/>
              <a:t> 1861 </a:t>
            </a:r>
            <a:r>
              <a:rPr lang="en-ZA" dirty="0" err="1"/>
              <a:t>en</a:t>
            </a:r>
            <a:r>
              <a:rPr lang="en-ZA" dirty="0"/>
              <a:t> 1865 </a:t>
            </a:r>
            <a:r>
              <a:rPr lang="en-ZA" dirty="0" err="1"/>
              <a:t>geduur</a:t>
            </a:r>
            <a:r>
              <a:rPr lang="en-ZA" dirty="0"/>
              <a:t>. Die </a:t>
            </a:r>
            <a:r>
              <a:rPr lang="en-ZA" dirty="0" err="1"/>
              <a:t>Amerikaanse</a:t>
            </a:r>
            <a:r>
              <a:rPr lang="en-ZA" dirty="0"/>
              <a:t> </a:t>
            </a:r>
            <a:r>
              <a:rPr lang="en-ZA" dirty="0" err="1"/>
              <a:t>ekonomie</a:t>
            </a:r>
            <a:r>
              <a:rPr lang="en-ZA" dirty="0"/>
              <a:t>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baat</a:t>
            </a:r>
            <a:r>
              <a:rPr lang="en-ZA" dirty="0"/>
              <a:t> </a:t>
            </a:r>
            <a:r>
              <a:rPr lang="en-ZA" dirty="0" err="1"/>
              <a:t>gevind</a:t>
            </a:r>
            <a:r>
              <a:rPr lang="en-ZA" dirty="0"/>
              <a:t> by die </a:t>
            </a:r>
            <a:r>
              <a:rPr lang="en-ZA" dirty="0" err="1"/>
              <a:t>onbetaalde</a:t>
            </a:r>
            <a:r>
              <a:rPr lang="en-ZA" dirty="0"/>
              <a:t> </a:t>
            </a:r>
            <a:r>
              <a:rPr lang="en-ZA" dirty="0" err="1"/>
              <a:t>arbeid</a:t>
            </a:r>
            <a:r>
              <a:rPr lang="en-ZA" dirty="0"/>
              <a:t> van </a:t>
            </a:r>
            <a:r>
              <a:rPr lang="en-ZA" dirty="0" err="1"/>
              <a:t>slawe</a:t>
            </a:r>
            <a:r>
              <a:rPr lang="en-ZA" dirty="0"/>
              <a:t> tot </a:t>
            </a:r>
            <a:r>
              <a:rPr lang="en-ZA" dirty="0" err="1"/>
              <a:t>aan</a:t>
            </a:r>
            <a:r>
              <a:rPr lang="en-ZA" dirty="0"/>
              <a:t> die </a:t>
            </a:r>
            <a:r>
              <a:rPr lang="en-ZA" dirty="0" err="1"/>
              <a:t>einde</a:t>
            </a:r>
            <a:r>
              <a:rPr lang="en-ZA" dirty="0"/>
              <a:t> van die </a:t>
            </a:r>
            <a:r>
              <a:rPr lang="en-ZA" dirty="0" err="1"/>
              <a:t>Burgeroorlog</a:t>
            </a:r>
            <a:r>
              <a:rPr lang="en-ZA" dirty="0"/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F1598E-BFC2-4962-85A4-D32B33C08833}"/>
              </a:ext>
            </a:extLst>
          </p:cNvPr>
          <p:cNvSpPr/>
          <p:nvPr/>
        </p:nvSpPr>
        <p:spPr>
          <a:xfrm>
            <a:off x="685423" y="4726174"/>
            <a:ext cx="5666739" cy="1049106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648000" bIns="10800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Op 31 </a:t>
            </a:r>
            <a:r>
              <a:rPr lang="en-ZA" dirty="0" err="1">
                <a:solidFill>
                  <a:schemeClr val="bg1"/>
                </a:solidFill>
              </a:rPr>
              <a:t>Januarie</a:t>
            </a:r>
            <a:r>
              <a:rPr lang="en-ZA" dirty="0">
                <a:solidFill>
                  <a:schemeClr val="bg1"/>
                </a:solidFill>
              </a:rPr>
              <a:t> 1865 het die </a:t>
            </a:r>
            <a:r>
              <a:rPr lang="en-ZA" dirty="0" err="1">
                <a:solidFill>
                  <a:schemeClr val="bg1"/>
                </a:solidFill>
              </a:rPr>
              <a:t>Amerikaanse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Kongres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slawerny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verban</a:t>
            </a:r>
            <a:r>
              <a:rPr lang="en-ZA" dirty="0">
                <a:solidFill>
                  <a:schemeClr val="bg1"/>
                </a:solidFill>
              </a:rPr>
              <a:t> as </a:t>
            </a:r>
            <a:r>
              <a:rPr lang="en-ZA" dirty="0" err="1">
                <a:solidFill>
                  <a:schemeClr val="bg1"/>
                </a:solidFill>
              </a:rPr>
              <a:t>deel</a:t>
            </a:r>
            <a:r>
              <a:rPr lang="en-ZA" dirty="0">
                <a:solidFill>
                  <a:schemeClr val="bg1"/>
                </a:solidFill>
              </a:rPr>
              <a:t> van die 13de </a:t>
            </a:r>
            <a:r>
              <a:rPr lang="en-ZA" dirty="0" err="1">
                <a:solidFill>
                  <a:schemeClr val="bg1"/>
                </a:solidFill>
              </a:rPr>
              <a:t>Wysiging</a:t>
            </a:r>
            <a:r>
              <a:rPr lang="en-ZA" dirty="0">
                <a:solidFill>
                  <a:schemeClr val="bg1"/>
                </a:solidFill>
              </a:rPr>
              <a:t> van die  </a:t>
            </a:r>
            <a:r>
              <a:rPr lang="en-ZA" dirty="0" err="1">
                <a:solidFill>
                  <a:schemeClr val="bg1"/>
                </a:solidFill>
              </a:rPr>
              <a:t>Amerikaanse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Grondwet</a:t>
            </a:r>
            <a:r>
              <a:rPr lang="en-ZA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EDC65-CBCC-48C3-930E-19DD017D2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35" y="1795244"/>
            <a:ext cx="3012818" cy="426071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63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f-ZA" sz="4000" dirty="0"/>
              <a:t>Wes-Afrika in die verlede</a:t>
            </a:r>
            <a:endParaRPr lang="en-GB" sz="3600" dirty="0"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42A328-7D93-4DBB-ABED-FAEAFC65E245}"/>
              </a:ext>
            </a:extLst>
          </p:cNvPr>
          <p:cNvSpPr/>
          <p:nvPr/>
        </p:nvSpPr>
        <p:spPr>
          <a:xfrm>
            <a:off x="755651" y="4056757"/>
            <a:ext cx="4135131" cy="1603104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af-ZA" dirty="0">
                <a:solidFill>
                  <a:schemeClr val="bg1"/>
                </a:solidFill>
              </a:rPr>
              <a:t>Hulle het goed ontwikkelde en hoogs georganiseerde samelewings gehad. Mense het baie verskillende tale gepraat en daar was verskeie tipes gemeenskappe in hierdie streek.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7291BD-929D-494A-A904-9DFD70D0193A}"/>
              </a:ext>
            </a:extLst>
          </p:cNvPr>
          <p:cNvSpPr/>
          <p:nvPr/>
        </p:nvSpPr>
        <p:spPr>
          <a:xfrm>
            <a:off x="755651" y="2633589"/>
            <a:ext cx="41351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dirty="0"/>
              <a:t>Vakmanne en ambagsmanne het pragtige kunswerke in hierdie gebied gemaak. Hulle was bekend vir hul brons-, ivoor- en goue kunswerke.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26529-7C6B-49CA-89F3-C0A99D4E7A62}"/>
              </a:ext>
            </a:extLst>
          </p:cNvPr>
          <p:cNvSpPr/>
          <p:nvPr/>
        </p:nvSpPr>
        <p:spPr>
          <a:xfrm>
            <a:off x="760165" y="1473201"/>
            <a:ext cx="76281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f-ZA" dirty="0"/>
              <a:t>Voor 1600 </a:t>
            </a:r>
            <a:r>
              <a:rPr lang="af-ZA" dirty="0" err="1"/>
              <a:t>n.C</a:t>
            </a:r>
            <a:r>
              <a:rPr lang="af-ZA" dirty="0"/>
              <a:t> het Wes-Afrika uit drie verskillende koninkryke bestaan, Mali, Ghana en </a:t>
            </a:r>
            <a:r>
              <a:rPr lang="af-ZA" dirty="0" err="1"/>
              <a:t>Songhai</a:t>
            </a:r>
            <a:r>
              <a:rPr lang="af-ZA" dirty="0"/>
              <a:t>. Die mense van die </a:t>
            </a:r>
            <a:r>
              <a:rPr lang="af-ZA" dirty="0" err="1"/>
              <a:t>Songhai</a:t>
            </a:r>
            <a:r>
              <a:rPr lang="af-ZA" dirty="0"/>
              <a:t>-ryk was vaardig in medisyne, wiskunde en sterrekunde.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5AA55C-E069-410A-A144-155DD6B024E4}"/>
              </a:ext>
            </a:extLst>
          </p:cNvPr>
          <p:cNvGrpSpPr/>
          <p:nvPr/>
        </p:nvGrpSpPr>
        <p:grpSpPr>
          <a:xfrm>
            <a:off x="5025395" y="2685962"/>
            <a:ext cx="3362954" cy="3112957"/>
            <a:chOff x="5025395" y="2786810"/>
            <a:chExt cx="3362954" cy="31129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23AB73-39B1-46E4-ACBD-8C9E6DADA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5395" y="3521770"/>
              <a:ext cx="3362954" cy="237799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7294526-4C9E-410D-B20E-D29CA51A3CDD}"/>
                </a:ext>
              </a:extLst>
            </p:cNvPr>
            <p:cNvSpPr/>
            <p:nvPr/>
          </p:nvSpPr>
          <p:spPr>
            <a:xfrm>
              <a:off x="5025395" y="2786810"/>
              <a:ext cx="3362953" cy="772107"/>
            </a:xfrm>
            <a:prstGeom prst="rect">
              <a:avLst/>
            </a:prstGeom>
            <a:solidFill>
              <a:srgbClr val="18A0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>
              <a:spAutoFit/>
            </a:bodyPr>
            <a:lstStyle/>
            <a:p>
              <a:pPr algn="ctr"/>
              <a:r>
                <a:rPr lang="af-ZA" sz="1800" dirty="0"/>
                <a:t>Drie vroeë Wes-Afrikaanse koninkryke, 500 tot 1600 n.C.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725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dirty="0"/>
              <a:t>Wes-Afrika in die </a:t>
            </a:r>
            <a:r>
              <a:rPr lang="en-ZA" sz="4000" dirty="0" err="1"/>
              <a:t>verlede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26529-7C6B-49CA-89F3-C0A99D4E7A62}"/>
              </a:ext>
            </a:extLst>
          </p:cNvPr>
          <p:cNvSpPr/>
          <p:nvPr/>
        </p:nvSpPr>
        <p:spPr>
          <a:xfrm>
            <a:off x="760165" y="1473201"/>
            <a:ext cx="716463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b="1" dirty="0"/>
              <a:t>Wat is ‘n </a:t>
            </a:r>
            <a:r>
              <a:rPr lang="en-ZA" b="1" dirty="0" err="1"/>
              <a:t>slaaf</a:t>
            </a:r>
            <a:r>
              <a:rPr lang="en-US" b="1" dirty="0">
                <a:latin typeface="Twinkl" pitchFamily="50" charset="0"/>
              </a:rPr>
              <a:t>?</a:t>
            </a:r>
            <a:endParaRPr lang="en-US" dirty="0">
              <a:latin typeface="Twinkl" pitchFamily="50" charset="0"/>
            </a:endParaRPr>
          </a:p>
          <a:p>
            <a:pPr marL="0" indent="0">
              <a:buNone/>
            </a:pPr>
            <a:r>
              <a:rPr lang="en-ZA" dirty="0"/>
              <a:t>‘n </a:t>
            </a:r>
            <a:r>
              <a:rPr lang="en-ZA" dirty="0" err="1"/>
              <a:t>Slaaf</a:t>
            </a:r>
            <a:r>
              <a:rPr lang="en-ZA" dirty="0"/>
              <a:t> is </a:t>
            </a:r>
            <a:r>
              <a:rPr lang="en-ZA" dirty="0" err="1"/>
              <a:t>iemand</a:t>
            </a:r>
            <a:r>
              <a:rPr lang="en-ZA" dirty="0"/>
              <a:t> wat ‘n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persoon</a:t>
            </a:r>
            <a:r>
              <a:rPr lang="en-ZA" dirty="0"/>
              <a:t> of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 se </a:t>
            </a:r>
            <a:r>
              <a:rPr lang="en-ZA" dirty="0" err="1"/>
              <a:t>eiendom</a:t>
            </a:r>
            <a:r>
              <a:rPr lang="en-ZA" dirty="0"/>
              <a:t> is. Hy of </a:t>
            </a:r>
            <a:r>
              <a:rPr lang="en-ZA" dirty="0" err="1"/>
              <a:t>sy</a:t>
            </a:r>
            <a:r>
              <a:rPr lang="en-ZA" dirty="0"/>
              <a:t> </a:t>
            </a:r>
            <a:r>
              <a:rPr lang="en-ZA" dirty="0" err="1"/>
              <a:t>behoort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sy</a:t>
            </a:r>
            <a:r>
              <a:rPr lang="en-ZA" dirty="0"/>
              <a:t> of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eienaar</a:t>
            </a:r>
            <a:r>
              <a:rPr lang="en-ZA" dirty="0"/>
              <a:t> op </a:t>
            </a:r>
            <a:r>
              <a:rPr lang="en-ZA" dirty="0" err="1"/>
              <a:t>dieselfde</a:t>
            </a:r>
            <a:r>
              <a:rPr lang="en-ZA" dirty="0"/>
              <a:t> </a:t>
            </a:r>
            <a:r>
              <a:rPr lang="en-ZA" dirty="0" err="1"/>
              <a:t>manier</a:t>
            </a:r>
            <a:r>
              <a:rPr lang="en-ZA" dirty="0"/>
              <a:t> wat ‘n </a:t>
            </a:r>
            <a:r>
              <a:rPr lang="en-ZA" dirty="0" err="1"/>
              <a:t>dier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‘n </a:t>
            </a:r>
            <a:r>
              <a:rPr lang="en-ZA" dirty="0" err="1"/>
              <a:t>hond</a:t>
            </a:r>
            <a:r>
              <a:rPr lang="en-ZA" dirty="0"/>
              <a:t>, kat, </a:t>
            </a:r>
            <a:r>
              <a:rPr lang="en-ZA" dirty="0" err="1"/>
              <a:t>kalf</a:t>
            </a:r>
            <a:r>
              <a:rPr lang="en-ZA" dirty="0"/>
              <a:t> of </a:t>
            </a:r>
            <a:r>
              <a:rPr lang="en-ZA" dirty="0" err="1"/>
              <a:t>koei</a:t>
            </a:r>
            <a:r>
              <a:rPr lang="en-ZA" dirty="0"/>
              <a:t> as ‘n </a:t>
            </a:r>
            <a:r>
              <a:rPr lang="en-ZA" dirty="0" err="1"/>
              <a:t>besitting</a:t>
            </a:r>
            <a:r>
              <a:rPr lang="en-ZA" dirty="0"/>
              <a:t> </a:t>
            </a:r>
            <a:r>
              <a:rPr lang="en-ZA" dirty="0" err="1"/>
              <a:t>beskou</a:t>
            </a:r>
            <a:r>
              <a:rPr lang="en-ZA" dirty="0"/>
              <a:t> word. ‘n </a:t>
            </a:r>
            <a:r>
              <a:rPr lang="en-ZA" dirty="0" err="1"/>
              <a:t>Slaaf</a:t>
            </a:r>
            <a:r>
              <a:rPr lang="en-ZA" dirty="0"/>
              <a:t> </a:t>
            </a:r>
            <a:r>
              <a:rPr lang="en-ZA" dirty="0" err="1"/>
              <a:t>kan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kies</a:t>
            </a:r>
            <a:r>
              <a:rPr lang="en-ZA" dirty="0"/>
              <a:t> om ‘n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werkgewer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vind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maar die </a:t>
            </a:r>
            <a:r>
              <a:rPr lang="en-ZA" dirty="0" err="1"/>
              <a:t>slawe-eienaar</a:t>
            </a:r>
            <a:r>
              <a:rPr lang="en-ZA" dirty="0"/>
              <a:t> </a:t>
            </a:r>
            <a:r>
              <a:rPr lang="en-ZA" dirty="0" err="1"/>
              <a:t>kan</a:t>
            </a:r>
            <a:r>
              <a:rPr lang="en-ZA" dirty="0"/>
              <a:t> </a:t>
            </a:r>
            <a:r>
              <a:rPr lang="en-ZA" dirty="0" err="1"/>
              <a:t>kies</a:t>
            </a:r>
            <a:r>
              <a:rPr lang="en-ZA" dirty="0"/>
              <a:t> om </a:t>
            </a:r>
            <a:r>
              <a:rPr lang="en-ZA" dirty="0" err="1"/>
              <a:t>sy</a:t>
            </a:r>
            <a:r>
              <a:rPr lang="en-ZA" dirty="0"/>
              <a:t> of </a:t>
            </a:r>
            <a:r>
              <a:rPr lang="en-ZA" dirty="0" err="1"/>
              <a:t>haar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 sonder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toestemming</a:t>
            </a:r>
            <a:r>
              <a:rPr lang="en-ZA" dirty="0"/>
              <a:t>. </a:t>
            </a:r>
            <a:r>
              <a:rPr lang="en-ZA" dirty="0" err="1"/>
              <a:t>Slawe</a:t>
            </a:r>
            <a:r>
              <a:rPr lang="en-ZA" dirty="0"/>
              <a:t> word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betaal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maar </a:t>
            </a:r>
            <a:r>
              <a:rPr lang="en-ZA" dirty="0" err="1"/>
              <a:t>daar</a:t>
            </a:r>
            <a:r>
              <a:rPr lang="en-ZA" dirty="0"/>
              <a:t> word van ‘n </a:t>
            </a:r>
            <a:r>
              <a:rPr lang="en-ZA" dirty="0" err="1"/>
              <a:t>slawe-eienaar</a:t>
            </a:r>
            <a:r>
              <a:rPr lang="en-ZA" dirty="0"/>
              <a:t> </a:t>
            </a:r>
            <a:r>
              <a:rPr lang="en-ZA" dirty="0" err="1"/>
              <a:t>verwag</a:t>
            </a:r>
            <a:r>
              <a:rPr lang="en-ZA" dirty="0"/>
              <a:t> om </a:t>
            </a:r>
            <a:r>
              <a:rPr lang="en-ZA" dirty="0" err="1"/>
              <a:t>genoeg</a:t>
            </a:r>
            <a:r>
              <a:rPr lang="en-ZA" dirty="0"/>
              <a:t> kos, drank, </a:t>
            </a:r>
            <a:r>
              <a:rPr lang="en-ZA" dirty="0" err="1"/>
              <a:t>klere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skuiling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voorsien</a:t>
            </a:r>
            <a:r>
              <a:rPr lang="en-ZA" dirty="0"/>
              <a:t> </a:t>
            </a:r>
            <a:r>
              <a:rPr lang="en-ZA" dirty="0" err="1"/>
              <a:t>sodat</a:t>
            </a:r>
            <a:r>
              <a:rPr lang="en-ZA" dirty="0"/>
              <a:t>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</a:t>
            </a:r>
            <a:r>
              <a:rPr lang="en-ZA" dirty="0" err="1"/>
              <a:t>kan</a:t>
            </a:r>
            <a:r>
              <a:rPr lang="en-ZA" dirty="0"/>
              <a:t> </a:t>
            </a:r>
            <a:r>
              <a:rPr lang="en-ZA" dirty="0" err="1"/>
              <a:t>doen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1065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dirty="0" err="1"/>
              <a:t>Vroeë</a:t>
            </a:r>
            <a:r>
              <a:rPr lang="en-ZA" sz="4000" dirty="0"/>
              <a:t>  </a:t>
            </a:r>
            <a:r>
              <a:rPr lang="en-ZA" sz="4000" dirty="0" err="1"/>
              <a:t>slawerny</a:t>
            </a:r>
            <a:r>
              <a:rPr lang="en-ZA" sz="4000" dirty="0"/>
              <a:t> in Wes-Afrika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26529-7C6B-49CA-89F3-C0A99D4E7A62}"/>
              </a:ext>
            </a:extLst>
          </p:cNvPr>
          <p:cNvSpPr/>
          <p:nvPr/>
        </p:nvSpPr>
        <p:spPr>
          <a:xfrm>
            <a:off x="656441" y="1852088"/>
            <a:ext cx="78038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/>
              <a:t>Die Afrikaners wat </a:t>
            </a:r>
            <a:r>
              <a:rPr lang="en-ZA" dirty="0" err="1"/>
              <a:t>slawe</a:t>
            </a:r>
            <a:r>
              <a:rPr lang="en-ZA" dirty="0"/>
              <a:t> in </a:t>
            </a:r>
            <a:r>
              <a:rPr lang="en-ZA" dirty="0" err="1"/>
              <a:t>diens</a:t>
            </a:r>
            <a:r>
              <a:rPr lang="en-ZA" dirty="0"/>
              <a:t> </a:t>
            </a:r>
            <a:r>
              <a:rPr lang="en-ZA" dirty="0" err="1"/>
              <a:t>geneem</a:t>
            </a:r>
            <a:r>
              <a:rPr lang="en-ZA" dirty="0"/>
              <a:t> het, het </a:t>
            </a:r>
            <a:r>
              <a:rPr lang="en-ZA" dirty="0" err="1"/>
              <a:t>streng</a:t>
            </a:r>
            <a:r>
              <a:rPr lang="en-ZA" dirty="0"/>
              <a:t> </a:t>
            </a:r>
            <a:r>
              <a:rPr lang="en-ZA" dirty="0" err="1"/>
              <a:t>reëls</a:t>
            </a:r>
            <a:r>
              <a:rPr lang="en-ZA" dirty="0"/>
              <a:t> </a:t>
            </a:r>
            <a:r>
              <a:rPr lang="en-ZA" dirty="0" err="1"/>
              <a:t>gevolg</a:t>
            </a:r>
            <a:r>
              <a:rPr lang="en-ZA" dirty="0"/>
              <a:t> om </a:t>
            </a:r>
            <a:r>
              <a:rPr lang="en-ZA" dirty="0" err="1"/>
              <a:t>na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sien</a:t>
            </a:r>
            <a:r>
              <a:rPr lang="en-ZA" dirty="0"/>
              <a:t>.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moes</a:t>
            </a:r>
            <a:r>
              <a:rPr lang="en-ZA" dirty="0"/>
              <a:t> </a:t>
            </a:r>
            <a:r>
              <a:rPr lang="en-ZA" dirty="0" err="1"/>
              <a:t>goed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regverdig</a:t>
            </a:r>
            <a:r>
              <a:rPr lang="en-ZA" dirty="0"/>
              <a:t> </a:t>
            </a:r>
            <a:r>
              <a:rPr lang="en-ZA" dirty="0" err="1"/>
              <a:t>behandel</a:t>
            </a:r>
            <a:r>
              <a:rPr lang="en-ZA" dirty="0"/>
              <a:t> word.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lewens</a:t>
            </a:r>
            <a:r>
              <a:rPr lang="en-ZA" dirty="0"/>
              <a:t> lei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trou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selfs</a:t>
            </a:r>
            <a:r>
              <a:rPr lang="en-ZA" dirty="0"/>
              <a:t> </a:t>
            </a:r>
            <a:r>
              <a:rPr lang="en-ZA" dirty="0" err="1"/>
              <a:t>grond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huise</a:t>
            </a:r>
            <a:r>
              <a:rPr lang="en-ZA" dirty="0"/>
              <a:t> </a:t>
            </a:r>
            <a:r>
              <a:rPr lang="en-ZA" dirty="0" err="1"/>
              <a:t>besit</a:t>
            </a:r>
            <a:r>
              <a:rPr lang="en-ZA" dirty="0"/>
              <a:t>. </a:t>
            </a:r>
            <a:r>
              <a:rPr lang="en-ZA" dirty="0" err="1"/>
              <a:t>Sommige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was </a:t>
            </a:r>
            <a:r>
              <a:rPr lang="en-ZA" dirty="0" err="1"/>
              <a:t>goed</a:t>
            </a:r>
            <a:r>
              <a:rPr lang="en-ZA" dirty="0"/>
              <a:t> </a:t>
            </a:r>
            <a:r>
              <a:rPr lang="en-ZA" dirty="0" err="1"/>
              <a:t>opgevoed</a:t>
            </a:r>
            <a:r>
              <a:rPr lang="en-ZA" dirty="0"/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F7A46E-9097-42ED-8710-D4B801CFACDB}"/>
              </a:ext>
            </a:extLst>
          </p:cNvPr>
          <p:cNvSpPr/>
          <p:nvPr/>
        </p:nvSpPr>
        <p:spPr>
          <a:xfrm>
            <a:off x="760165" y="1263368"/>
            <a:ext cx="7813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err="1"/>
              <a:t>Slawerny</a:t>
            </a:r>
            <a:r>
              <a:rPr lang="en-ZA" dirty="0"/>
              <a:t> het in Wes-Afrika begin </a:t>
            </a:r>
            <a:r>
              <a:rPr lang="en-ZA" dirty="0" err="1"/>
              <a:t>voordat</a:t>
            </a:r>
            <a:r>
              <a:rPr lang="en-ZA" dirty="0"/>
              <a:t> die </a:t>
            </a:r>
            <a:r>
              <a:rPr lang="en-ZA" dirty="0" err="1"/>
              <a:t>eerste</a:t>
            </a:r>
            <a:r>
              <a:rPr lang="en-ZA" dirty="0"/>
              <a:t> </a:t>
            </a:r>
            <a:r>
              <a:rPr lang="en-ZA" dirty="0" err="1"/>
              <a:t>Europeërs</a:t>
            </a:r>
            <a:r>
              <a:rPr lang="en-ZA" dirty="0"/>
              <a:t> </a:t>
            </a:r>
            <a:r>
              <a:rPr lang="en-ZA" dirty="0" err="1"/>
              <a:t>voet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wal</a:t>
            </a:r>
            <a:r>
              <a:rPr lang="en-ZA" dirty="0"/>
              <a:t> </a:t>
            </a:r>
            <a:r>
              <a:rPr lang="en-ZA" dirty="0" err="1"/>
              <a:t>gesit</a:t>
            </a:r>
            <a:r>
              <a:rPr lang="en-ZA" dirty="0"/>
              <a:t> het.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DF725-DBE6-4F50-892D-54F730B0590B}"/>
              </a:ext>
            </a:extLst>
          </p:cNvPr>
          <p:cNvSpPr/>
          <p:nvPr/>
        </p:nvSpPr>
        <p:spPr>
          <a:xfrm>
            <a:off x="760165" y="3399478"/>
            <a:ext cx="7621834" cy="495108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In Wes-Afrika was die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gewoonlik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mense</a:t>
            </a:r>
            <a:r>
              <a:rPr lang="en-ZA" dirty="0">
                <a:solidFill>
                  <a:schemeClr val="bg1"/>
                </a:solidFill>
              </a:rPr>
              <a:t> wat: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623631-0D82-487A-87DC-6D3D0357DDB9}"/>
              </a:ext>
            </a:extLst>
          </p:cNvPr>
          <p:cNvSpPr/>
          <p:nvPr/>
        </p:nvSpPr>
        <p:spPr>
          <a:xfrm>
            <a:off x="760165" y="4006520"/>
            <a:ext cx="7621834" cy="495108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Krysgevangene</a:t>
            </a:r>
            <a:r>
              <a:rPr lang="en-ZA" dirty="0"/>
              <a:t> </a:t>
            </a:r>
            <a:r>
              <a:rPr lang="en-ZA" dirty="0" err="1"/>
              <a:t>geneem</a:t>
            </a:r>
            <a:r>
              <a:rPr lang="en-ZA" dirty="0"/>
              <a:t> is </a:t>
            </a:r>
            <a:r>
              <a:rPr lang="en-ZA" dirty="0" err="1"/>
              <a:t>tydens</a:t>
            </a:r>
            <a:r>
              <a:rPr lang="en-ZA" dirty="0"/>
              <a:t> </a:t>
            </a:r>
            <a:r>
              <a:rPr lang="en-ZA" dirty="0" err="1"/>
              <a:t>konflik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33AAA1-55AF-4F0F-92CF-6F803446B2A0}"/>
              </a:ext>
            </a:extLst>
          </p:cNvPr>
          <p:cNvSpPr/>
          <p:nvPr/>
        </p:nvSpPr>
        <p:spPr>
          <a:xfrm>
            <a:off x="760165" y="5802943"/>
            <a:ext cx="7621834" cy="495108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/>
              <a:t>Later as ‘n </a:t>
            </a:r>
            <a:r>
              <a:rPr lang="en-ZA" dirty="0" err="1"/>
              <a:t>soldaat</a:t>
            </a:r>
            <a:r>
              <a:rPr lang="en-ZA" dirty="0"/>
              <a:t> </a:t>
            </a:r>
            <a:r>
              <a:rPr lang="en-ZA" dirty="0" err="1"/>
              <a:t>gebruik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word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7E106F7-F150-4ED7-BF74-F275B8609A80}"/>
              </a:ext>
            </a:extLst>
          </p:cNvPr>
          <p:cNvSpPr/>
          <p:nvPr/>
        </p:nvSpPr>
        <p:spPr>
          <a:xfrm>
            <a:off x="760165" y="5206931"/>
            <a:ext cx="7621834" cy="495108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gemeenskappe</a:t>
            </a:r>
            <a:r>
              <a:rPr lang="en-ZA" dirty="0"/>
              <a:t> </a:t>
            </a:r>
            <a:r>
              <a:rPr lang="en-ZA" dirty="0" err="1"/>
              <a:t>weggejaag</a:t>
            </a:r>
            <a:r>
              <a:rPr lang="en-ZA" dirty="0"/>
              <a:t> 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EAD140-57BB-457C-A6FF-968CA7441211}"/>
              </a:ext>
            </a:extLst>
          </p:cNvPr>
          <p:cNvSpPr/>
          <p:nvPr/>
        </p:nvSpPr>
        <p:spPr>
          <a:xfrm>
            <a:off x="760165" y="4602531"/>
            <a:ext cx="7621834" cy="495108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ZA" dirty="0" err="1"/>
              <a:t>Kriminele</a:t>
            </a:r>
            <a:r>
              <a:rPr lang="en-ZA" dirty="0"/>
              <a:t> was</a:t>
            </a:r>
          </a:p>
        </p:txBody>
      </p:sp>
    </p:spTree>
    <p:extLst>
      <p:ext uri="{BB962C8B-B14F-4D97-AF65-F5344CB8AC3E}">
        <p14:creationId xmlns:p14="http://schemas.microsoft.com/office/powerpoint/2010/main" val="143041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dirty="0"/>
              <a:t>Die </a:t>
            </a:r>
            <a:r>
              <a:rPr lang="en-ZA" sz="4000" dirty="0" err="1"/>
              <a:t>verandering</a:t>
            </a:r>
            <a:r>
              <a:rPr lang="en-ZA" sz="4000" dirty="0"/>
              <a:t> begin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26529-7C6B-49CA-89F3-C0A99D4E7A62}"/>
              </a:ext>
            </a:extLst>
          </p:cNvPr>
          <p:cNvSpPr/>
          <p:nvPr/>
        </p:nvSpPr>
        <p:spPr>
          <a:xfrm>
            <a:off x="724540" y="1993064"/>
            <a:ext cx="77001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dirty="0" err="1"/>
              <a:t>Arabiese</a:t>
            </a:r>
            <a:r>
              <a:rPr lang="en-ZA" dirty="0"/>
              <a:t> Moslems het in Wes-Afrika begin </a:t>
            </a:r>
            <a:r>
              <a:rPr lang="en-ZA" dirty="0" err="1"/>
              <a:t>stroop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handeldryf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swart 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. </a:t>
            </a:r>
            <a:r>
              <a:rPr lang="en-ZA" dirty="0" err="1"/>
              <a:t>Duisende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is </a:t>
            </a:r>
            <a:r>
              <a:rPr lang="en-ZA" dirty="0" err="1"/>
              <a:t>na</a:t>
            </a:r>
            <a:r>
              <a:rPr lang="en-ZA" dirty="0"/>
              <a:t> Noord-Afrika, dele van die </a:t>
            </a:r>
            <a:r>
              <a:rPr lang="en-ZA" dirty="0" err="1"/>
              <a:t>Midde-Ooste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Suid</a:t>
            </a:r>
            <a:r>
              <a:rPr lang="en-ZA" dirty="0"/>
              <a:t>-Europa </a:t>
            </a:r>
            <a:r>
              <a:rPr lang="en-ZA" dirty="0" err="1"/>
              <a:t>gestuur</a:t>
            </a:r>
            <a:r>
              <a:rPr lang="en-ZA" dirty="0"/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F7A46E-9097-42ED-8710-D4B801CFACDB}"/>
              </a:ext>
            </a:extLst>
          </p:cNvPr>
          <p:cNvSpPr/>
          <p:nvPr/>
        </p:nvSpPr>
        <p:spPr>
          <a:xfrm>
            <a:off x="724540" y="1397658"/>
            <a:ext cx="7917108" cy="495108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Wes-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slawerny</a:t>
            </a:r>
            <a:r>
              <a:rPr lang="en-ZA" dirty="0"/>
              <a:t> het </a:t>
            </a:r>
            <a:r>
              <a:rPr lang="en-ZA" dirty="0" err="1"/>
              <a:t>aan</a:t>
            </a:r>
            <a:r>
              <a:rPr lang="en-ZA" dirty="0"/>
              <a:t> die begin van die 7de </a:t>
            </a:r>
            <a:r>
              <a:rPr lang="en-ZA" dirty="0" err="1"/>
              <a:t>eeu</a:t>
            </a:r>
            <a:r>
              <a:rPr lang="en-ZA" dirty="0"/>
              <a:t> begin </a:t>
            </a:r>
            <a:r>
              <a:rPr lang="en-ZA" dirty="0" err="1"/>
              <a:t>verander</a:t>
            </a:r>
            <a:r>
              <a:rPr lang="en-ZA" dirty="0"/>
              <a:t>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DF725-DBE6-4F50-892D-54F730B0590B}"/>
              </a:ext>
            </a:extLst>
          </p:cNvPr>
          <p:cNvSpPr/>
          <p:nvPr/>
        </p:nvSpPr>
        <p:spPr>
          <a:xfrm>
            <a:off x="724540" y="3055066"/>
            <a:ext cx="7788089" cy="2434101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188000" bIns="10800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Later het </a:t>
            </a:r>
            <a:r>
              <a:rPr lang="en-ZA" dirty="0" err="1">
                <a:solidFill>
                  <a:schemeClr val="bg1"/>
                </a:solidFill>
              </a:rPr>
              <a:t>konings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soos</a:t>
            </a:r>
            <a:r>
              <a:rPr lang="en-ZA" dirty="0">
                <a:solidFill>
                  <a:schemeClr val="bg1"/>
                </a:solidFill>
              </a:rPr>
              <a:t> Mansa Musa van Mali op </a:t>
            </a:r>
            <a:r>
              <a:rPr lang="en-ZA" dirty="0" err="1">
                <a:solidFill>
                  <a:schemeClr val="bg1"/>
                </a:solidFill>
              </a:rPr>
              <a:t>hul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swakker</a:t>
            </a:r>
            <a:r>
              <a:rPr lang="en-ZA" dirty="0">
                <a:solidFill>
                  <a:schemeClr val="bg1"/>
                </a:solidFill>
              </a:rPr>
              <a:t> bure </a:t>
            </a:r>
            <a:r>
              <a:rPr lang="en-ZA" dirty="0" err="1">
                <a:solidFill>
                  <a:schemeClr val="bg1"/>
                </a:solidFill>
              </a:rPr>
              <a:t>toegeslaan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en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hul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gevangenes</a:t>
            </a:r>
            <a:r>
              <a:rPr lang="en-ZA" dirty="0">
                <a:solidFill>
                  <a:schemeClr val="bg1"/>
                </a:solidFill>
              </a:rPr>
              <a:t> as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verkoop</a:t>
            </a:r>
            <a:r>
              <a:rPr lang="en-ZA" dirty="0">
                <a:solidFill>
                  <a:schemeClr val="bg1"/>
                </a:solidFill>
              </a:rPr>
              <a:t>. </a:t>
            </a:r>
            <a:r>
              <a:rPr lang="en-ZA" dirty="0" err="1">
                <a:solidFill>
                  <a:schemeClr val="bg1"/>
                </a:solidFill>
              </a:rPr>
              <a:t>Hulle</a:t>
            </a:r>
            <a:r>
              <a:rPr lang="en-ZA" dirty="0">
                <a:solidFill>
                  <a:schemeClr val="bg1"/>
                </a:solidFill>
              </a:rPr>
              <a:t> het </a:t>
            </a:r>
            <a:r>
              <a:rPr lang="en-ZA" dirty="0" err="1">
                <a:solidFill>
                  <a:schemeClr val="bg1"/>
                </a:solidFill>
              </a:rPr>
              <a:t>ook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hul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eie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gehou</a:t>
            </a:r>
            <a:r>
              <a:rPr lang="en-ZA" dirty="0">
                <a:solidFill>
                  <a:schemeClr val="bg1"/>
                </a:solidFill>
              </a:rPr>
              <a:t>. </a:t>
            </a:r>
            <a:r>
              <a:rPr lang="en-ZA" dirty="0" err="1">
                <a:solidFill>
                  <a:schemeClr val="bg1"/>
                </a:solidFill>
              </a:rPr>
              <a:t>Hierdie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magtige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heersers</a:t>
            </a:r>
            <a:r>
              <a:rPr lang="en-ZA" dirty="0">
                <a:solidFill>
                  <a:schemeClr val="bg1"/>
                </a:solidFill>
              </a:rPr>
              <a:t>, met </a:t>
            </a:r>
            <a:r>
              <a:rPr lang="en-ZA" dirty="0" err="1">
                <a:solidFill>
                  <a:schemeClr val="bg1"/>
                </a:solidFill>
              </a:rPr>
              <a:t>groot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leërs</a:t>
            </a:r>
            <a:r>
              <a:rPr lang="en-ZA" dirty="0">
                <a:solidFill>
                  <a:schemeClr val="bg1"/>
                </a:solidFill>
              </a:rPr>
              <a:t>, het die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dikwels</a:t>
            </a:r>
            <a:r>
              <a:rPr lang="en-ZA" dirty="0">
                <a:solidFill>
                  <a:schemeClr val="bg1"/>
                </a:solidFill>
              </a:rPr>
              <a:t> as </a:t>
            </a:r>
            <a:r>
              <a:rPr lang="en-ZA" dirty="0" err="1">
                <a:solidFill>
                  <a:schemeClr val="bg1"/>
                </a:solidFill>
              </a:rPr>
              <a:t>soldate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gebruik</a:t>
            </a:r>
            <a:r>
              <a:rPr lang="en-ZA" dirty="0">
                <a:solidFill>
                  <a:schemeClr val="bg1"/>
                </a:solidFill>
              </a:rPr>
              <a:t>. </a:t>
            </a:r>
            <a:r>
              <a:rPr lang="en-ZA" dirty="0" err="1">
                <a:solidFill>
                  <a:schemeClr val="bg1"/>
                </a:solidFill>
              </a:rPr>
              <a:t>Baie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het in die </a:t>
            </a:r>
            <a:r>
              <a:rPr lang="en-ZA" dirty="0" err="1">
                <a:solidFill>
                  <a:schemeClr val="bg1"/>
                </a:solidFill>
              </a:rPr>
              <a:t>goudmyne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gewerk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en</a:t>
            </a:r>
            <a:r>
              <a:rPr lang="en-ZA" dirty="0">
                <a:solidFill>
                  <a:schemeClr val="bg1"/>
                </a:solidFill>
              </a:rPr>
              <a:t> op die </a:t>
            </a:r>
            <a:r>
              <a:rPr lang="en-ZA" dirty="0" err="1">
                <a:solidFill>
                  <a:schemeClr val="bg1"/>
                </a:solidFill>
              </a:rPr>
              <a:t>lande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geboer</a:t>
            </a:r>
            <a:r>
              <a:rPr lang="en-ZA" dirty="0">
                <a:solidFill>
                  <a:schemeClr val="bg1"/>
                </a:solidFill>
              </a:rPr>
              <a:t>. </a:t>
            </a:r>
          </a:p>
          <a:p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is </a:t>
            </a:r>
            <a:r>
              <a:rPr lang="en-ZA" dirty="0" err="1">
                <a:solidFill>
                  <a:schemeClr val="bg1"/>
                </a:solidFill>
              </a:rPr>
              <a:t>gewoonlik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verruil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vir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perde</a:t>
            </a:r>
            <a:r>
              <a:rPr lang="en-ZA" dirty="0">
                <a:solidFill>
                  <a:schemeClr val="bg1"/>
                </a:solidFill>
              </a:rPr>
              <a:t>: </a:t>
            </a:r>
            <a:r>
              <a:rPr lang="en-ZA" dirty="0" err="1">
                <a:solidFill>
                  <a:schemeClr val="bg1"/>
                </a:solidFill>
              </a:rPr>
              <a:t>vyftien</a:t>
            </a:r>
            <a:r>
              <a:rPr lang="en-ZA" dirty="0">
                <a:solidFill>
                  <a:schemeClr val="bg1"/>
                </a:solidFill>
              </a:rPr>
              <a:t> of </a:t>
            </a:r>
          </a:p>
          <a:p>
            <a:r>
              <a:rPr lang="en-ZA" dirty="0" err="1">
                <a:solidFill>
                  <a:schemeClr val="bg1"/>
                </a:solidFill>
              </a:rPr>
              <a:t>twintig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kon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vir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een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Arabiese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perd</a:t>
            </a:r>
            <a:r>
              <a:rPr lang="en-ZA" dirty="0">
                <a:solidFill>
                  <a:schemeClr val="bg1"/>
                </a:solidFill>
              </a:rPr>
              <a:t> </a:t>
            </a:r>
          </a:p>
          <a:p>
            <a:r>
              <a:rPr lang="en-ZA" dirty="0" err="1">
                <a:solidFill>
                  <a:schemeClr val="bg1"/>
                </a:solidFill>
              </a:rPr>
              <a:t>verruil</a:t>
            </a:r>
            <a:r>
              <a:rPr lang="en-ZA" dirty="0">
                <a:solidFill>
                  <a:schemeClr val="bg1"/>
                </a:solidFill>
              </a:rPr>
              <a:t> word.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07A082-2CB5-44B7-8AE6-212F1F0503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62" y="3429000"/>
            <a:ext cx="3439886" cy="235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00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sz="4000" dirty="0"/>
              <a:t>Die </a:t>
            </a:r>
            <a:r>
              <a:rPr lang="en-ZA" sz="4000" dirty="0" err="1"/>
              <a:t>Transatlantiese</a:t>
            </a:r>
            <a:r>
              <a:rPr lang="en-ZA" sz="4000" dirty="0"/>
              <a:t> </a:t>
            </a:r>
            <a:r>
              <a:rPr lang="en-ZA" sz="4000" dirty="0" err="1"/>
              <a:t>Slawehandel</a:t>
            </a:r>
            <a:endParaRPr lang="en-GB" sz="36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2D7562-B81C-4914-B260-C363361FB4F1}"/>
              </a:ext>
            </a:extLst>
          </p:cNvPr>
          <p:cNvSpPr/>
          <p:nvPr/>
        </p:nvSpPr>
        <p:spPr>
          <a:xfrm>
            <a:off x="1105567" y="4549004"/>
            <a:ext cx="3889685" cy="2113117"/>
          </a:xfrm>
          <a:prstGeom prst="rect">
            <a:avLst/>
          </a:prstGeom>
          <a:solidFill>
            <a:srgbClr val="00649C"/>
          </a:solidFill>
        </p:spPr>
        <p:txBody>
          <a:bodyPr lIns="108000" tIns="108000" rIns="108000" bIns="108000">
            <a:noAutofit/>
          </a:bodyPr>
          <a:lstStyle/>
          <a:p>
            <a:r>
              <a:rPr lang="en-ZA" dirty="0" err="1">
                <a:solidFill>
                  <a:schemeClr val="bg1"/>
                </a:solidFill>
              </a:rPr>
              <a:t>Transatlanties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beteken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dat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hulle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oor</a:t>
            </a:r>
            <a:r>
              <a:rPr lang="en-ZA" dirty="0">
                <a:solidFill>
                  <a:schemeClr val="bg1"/>
                </a:solidFill>
              </a:rPr>
              <a:t> die </a:t>
            </a:r>
            <a:r>
              <a:rPr lang="en-ZA" dirty="0" err="1">
                <a:solidFill>
                  <a:schemeClr val="bg1"/>
                </a:solidFill>
              </a:rPr>
              <a:t>Atlantiese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Oseaan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gereis</a:t>
            </a:r>
            <a:r>
              <a:rPr lang="en-ZA" dirty="0">
                <a:solidFill>
                  <a:schemeClr val="bg1"/>
                </a:solidFill>
              </a:rPr>
              <a:t> het.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4EA77-3568-4978-9EC6-F1343685A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358">
            <a:off x="4663874" y="2503977"/>
            <a:ext cx="5102539" cy="3896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8CBE0-FF44-478B-858C-183E959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42" y="5328564"/>
            <a:ext cx="12668320" cy="20327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02517D-B3C3-4483-AB1D-3695552C416F}"/>
              </a:ext>
            </a:extLst>
          </p:cNvPr>
          <p:cNvSpPr/>
          <p:nvPr/>
        </p:nvSpPr>
        <p:spPr>
          <a:xfrm>
            <a:off x="693554" y="1295449"/>
            <a:ext cx="4382481" cy="1880103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Skepe</a:t>
            </a:r>
            <a:r>
              <a:rPr lang="en-ZA" dirty="0"/>
              <a:t> is </a:t>
            </a:r>
            <a:r>
              <a:rPr lang="en-ZA" dirty="0" err="1"/>
              <a:t>gebruik</a:t>
            </a:r>
            <a:r>
              <a:rPr lang="en-ZA" dirty="0"/>
              <a:t> om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oor</a:t>
            </a:r>
            <a:r>
              <a:rPr lang="en-ZA" dirty="0"/>
              <a:t> die </a:t>
            </a:r>
            <a:r>
              <a:rPr lang="en-ZA" dirty="0" err="1"/>
              <a:t>Atlantiese</a:t>
            </a:r>
            <a:r>
              <a:rPr lang="en-ZA" dirty="0"/>
              <a:t> </a:t>
            </a:r>
            <a:r>
              <a:rPr lang="en-ZA" dirty="0" err="1"/>
              <a:t>Oseaan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vervoer</a:t>
            </a:r>
            <a:r>
              <a:rPr lang="en-ZA" dirty="0"/>
              <a:t>. </a:t>
            </a:r>
            <a:r>
              <a:rPr lang="en-ZA" dirty="0" err="1"/>
              <a:t>Hierdie</a:t>
            </a:r>
            <a:r>
              <a:rPr lang="en-ZA" dirty="0"/>
              <a:t> reis </a:t>
            </a:r>
            <a:r>
              <a:rPr lang="en-ZA" dirty="0" err="1"/>
              <a:t>staan</a:t>
            </a:r>
            <a:r>
              <a:rPr lang="en-ZA" dirty="0"/>
              <a:t> </a:t>
            </a:r>
            <a:r>
              <a:rPr lang="en-ZA" dirty="0" err="1"/>
              <a:t>bekend</a:t>
            </a:r>
            <a:r>
              <a:rPr lang="en-ZA" dirty="0"/>
              <a:t> as die ‘</a:t>
            </a:r>
            <a:r>
              <a:rPr lang="en-ZA" dirty="0" err="1"/>
              <a:t>middelste</a:t>
            </a:r>
            <a:r>
              <a:rPr lang="en-ZA" dirty="0"/>
              <a:t> gang’. </a:t>
            </a:r>
            <a:r>
              <a:rPr lang="en-ZA" dirty="0" err="1"/>
              <a:t>Dit</a:t>
            </a:r>
            <a:r>
              <a:rPr lang="en-ZA" dirty="0"/>
              <a:t> </a:t>
            </a:r>
            <a:r>
              <a:rPr lang="en-ZA" dirty="0" err="1"/>
              <a:t>kon</a:t>
            </a:r>
            <a:r>
              <a:rPr lang="en-ZA" dirty="0"/>
              <a:t> </a:t>
            </a:r>
            <a:r>
              <a:rPr lang="en-ZA" dirty="0" err="1"/>
              <a:t>vier</a:t>
            </a:r>
            <a:r>
              <a:rPr lang="en-ZA" dirty="0"/>
              <a:t> tot </a:t>
            </a:r>
            <a:r>
              <a:rPr lang="en-ZA" dirty="0" err="1"/>
              <a:t>twaalf</a:t>
            </a:r>
            <a:r>
              <a:rPr lang="en-ZA" dirty="0"/>
              <a:t> </a:t>
            </a:r>
            <a:r>
              <a:rPr lang="en-ZA" dirty="0" err="1"/>
              <a:t>weke</a:t>
            </a:r>
            <a:r>
              <a:rPr lang="en-ZA" dirty="0"/>
              <a:t> </a:t>
            </a:r>
            <a:r>
              <a:rPr lang="en-ZA" dirty="0" err="1"/>
              <a:t>duur</a:t>
            </a:r>
            <a:r>
              <a:rPr lang="en-ZA" dirty="0"/>
              <a:t>, </a:t>
            </a:r>
            <a:r>
              <a:rPr lang="en-ZA" dirty="0" err="1"/>
              <a:t>afhangende</a:t>
            </a:r>
            <a:r>
              <a:rPr lang="en-ZA" dirty="0"/>
              <a:t> van die </a:t>
            </a:r>
            <a:r>
              <a:rPr lang="en-ZA" dirty="0" err="1"/>
              <a:t>oorsprong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bestemming</a:t>
            </a:r>
            <a:r>
              <a:rPr lang="en-ZA" dirty="0"/>
              <a:t> van die </a:t>
            </a:r>
            <a:r>
              <a:rPr lang="en-ZA" dirty="0" err="1"/>
              <a:t>slaweskip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FB774F-5010-4778-97D2-744EF5D4B0E1}"/>
              </a:ext>
            </a:extLst>
          </p:cNvPr>
          <p:cNvSpPr/>
          <p:nvPr/>
        </p:nvSpPr>
        <p:spPr>
          <a:xfrm>
            <a:off x="693554" y="1312024"/>
            <a:ext cx="4382481" cy="2711100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Die </a:t>
            </a:r>
            <a:r>
              <a:rPr lang="en-ZA" dirty="0" err="1"/>
              <a:t>slawe</a:t>
            </a:r>
            <a:r>
              <a:rPr lang="en-ZA" dirty="0"/>
              <a:t> was in die </a:t>
            </a:r>
            <a:r>
              <a:rPr lang="en-ZA" dirty="0" err="1"/>
              <a:t>ruim</a:t>
            </a:r>
            <a:r>
              <a:rPr lang="en-ZA" dirty="0"/>
              <a:t> van die skip </a:t>
            </a:r>
            <a:r>
              <a:rPr lang="en-ZA" dirty="0" err="1"/>
              <a:t>gehou</a:t>
            </a:r>
            <a:r>
              <a:rPr lang="en-ZA" dirty="0"/>
              <a:t>, </a:t>
            </a:r>
            <a:r>
              <a:rPr lang="en-ZA" dirty="0" err="1"/>
              <a:t>waar</a:t>
            </a:r>
            <a:r>
              <a:rPr lang="en-ZA" dirty="0"/>
              <a:t> die mans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vroue</a:t>
            </a:r>
            <a:r>
              <a:rPr lang="en-ZA" dirty="0"/>
              <a:t> </a:t>
            </a:r>
            <a:r>
              <a:rPr lang="en-ZA" dirty="0" err="1"/>
              <a:t>geskei</a:t>
            </a:r>
            <a:r>
              <a:rPr lang="en-ZA" dirty="0"/>
              <a:t> is. </a:t>
            </a:r>
            <a:r>
              <a:rPr lang="en-ZA" dirty="0" err="1"/>
              <a:t>Gewoonlik</a:t>
            </a:r>
            <a:r>
              <a:rPr lang="en-ZA" dirty="0"/>
              <a:t> is </a:t>
            </a:r>
            <a:r>
              <a:rPr lang="en-ZA" dirty="0" err="1"/>
              <a:t>slegs</a:t>
            </a:r>
            <a:r>
              <a:rPr lang="en-ZA" dirty="0"/>
              <a:t> die </a:t>
            </a:r>
            <a:r>
              <a:rPr lang="en-ZA" dirty="0" err="1"/>
              <a:t>bemanning</a:t>
            </a:r>
            <a:r>
              <a:rPr lang="en-ZA" dirty="0"/>
              <a:t> op die </a:t>
            </a:r>
            <a:r>
              <a:rPr lang="en-ZA" dirty="0" err="1"/>
              <a:t>dek</a:t>
            </a:r>
            <a:r>
              <a:rPr lang="en-ZA" dirty="0"/>
              <a:t> van die skip </a:t>
            </a:r>
            <a:r>
              <a:rPr lang="en-ZA" dirty="0" err="1"/>
              <a:t>toegelaat</a:t>
            </a:r>
            <a:r>
              <a:rPr lang="en-ZA" dirty="0"/>
              <a:t>. </a:t>
            </a:r>
            <a:r>
              <a:rPr lang="en-ZA" dirty="0" err="1"/>
              <a:t>Gekookte</a:t>
            </a:r>
            <a:r>
              <a:rPr lang="en-ZA" dirty="0"/>
              <a:t> </a:t>
            </a:r>
            <a:r>
              <a:rPr lang="en-ZA" dirty="0" err="1"/>
              <a:t>rys</a:t>
            </a:r>
            <a:r>
              <a:rPr lang="en-ZA" dirty="0"/>
              <a:t> of mielies was die </a:t>
            </a:r>
            <a:r>
              <a:rPr lang="en-ZA" dirty="0" err="1"/>
              <a:t>gewone</a:t>
            </a:r>
            <a:r>
              <a:rPr lang="en-ZA" dirty="0"/>
              <a:t> kos wat </a:t>
            </a:r>
            <a:r>
              <a:rPr lang="en-ZA" dirty="0" err="1"/>
              <a:t>tydens</a:t>
            </a:r>
            <a:r>
              <a:rPr lang="en-ZA" dirty="0"/>
              <a:t>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reise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gegee</a:t>
            </a:r>
            <a:r>
              <a:rPr lang="en-ZA" dirty="0"/>
              <a:t> is.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slegs</a:t>
            </a:r>
            <a:r>
              <a:rPr lang="en-ZA" dirty="0"/>
              <a:t> ‘n </a:t>
            </a:r>
            <a:r>
              <a:rPr lang="en-ZA" dirty="0" err="1"/>
              <a:t>klein</a:t>
            </a:r>
            <a:r>
              <a:rPr lang="en-ZA" dirty="0"/>
              <a:t> </a:t>
            </a:r>
            <a:r>
              <a:rPr lang="en-ZA" dirty="0" err="1"/>
              <a:t>hoeveelheid</a:t>
            </a:r>
            <a:r>
              <a:rPr lang="en-ZA" dirty="0"/>
              <a:t> kos </a:t>
            </a:r>
            <a:r>
              <a:rPr lang="en-ZA" dirty="0" err="1"/>
              <a:t>gekry</a:t>
            </a:r>
            <a:r>
              <a:rPr lang="en-ZA" dirty="0"/>
              <a:t>, </a:t>
            </a:r>
            <a:r>
              <a:rPr lang="en-ZA" dirty="0" err="1"/>
              <a:t>dus</a:t>
            </a:r>
            <a:r>
              <a:rPr lang="en-ZA" dirty="0"/>
              <a:t> was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dikwels</a:t>
            </a:r>
            <a:r>
              <a:rPr lang="en-ZA" dirty="0"/>
              <a:t> </a:t>
            </a:r>
            <a:r>
              <a:rPr lang="en-ZA" dirty="0" err="1"/>
              <a:t>ondervoed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D74994-1976-4BC9-AB3D-60C0B9176E5A}"/>
              </a:ext>
            </a:extLst>
          </p:cNvPr>
          <p:cNvSpPr/>
          <p:nvPr/>
        </p:nvSpPr>
        <p:spPr>
          <a:xfrm>
            <a:off x="695788" y="1312024"/>
            <a:ext cx="4382481" cy="2711100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Daar</a:t>
            </a:r>
            <a:r>
              <a:rPr lang="en-ZA" dirty="0"/>
              <a:t> was </a:t>
            </a:r>
            <a:r>
              <a:rPr lang="en-ZA" dirty="0" err="1"/>
              <a:t>geen</a:t>
            </a:r>
            <a:r>
              <a:rPr lang="en-ZA" dirty="0"/>
              <a:t> </a:t>
            </a:r>
            <a:r>
              <a:rPr lang="en-ZA" dirty="0" err="1"/>
              <a:t>badkamers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omstandighede</a:t>
            </a:r>
            <a:r>
              <a:rPr lang="en-ZA" dirty="0"/>
              <a:t> was </a:t>
            </a:r>
            <a:r>
              <a:rPr lang="en-ZA" dirty="0" err="1"/>
              <a:t>onhigiënies</a:t>
            </a:r>
            <a:r>
              <a:rPr lang="en-ZA" dirty="0"/>
              <a:t>. </a:t>
            </a:r>
            <a:r>
              <a:rPr lang="en-ZA" dirty="0" err="1"/>
              <a:t>Maagontsteking</a:t>
            </a:r>
            <a:r>
              <a:rPr lang="en-ZA" dirty="0"/>
              <a:t>, </a:t>
            </a:r>
            <a:r>
              <a:rPr lang="en-ZA" dirty="0" err="1"/>
              <a:t>velinfeksies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skeurbuik</a:t>
            </a:r>
            <a:r>
              <a:rPr lang="en-ZA" dirty="0"/>
              <a:t> was die </a:t>
            </a:r>
            <a:r>
              <a:rPr lang="en-ZA" dirty="0" err="1"/>
              <a:t>algemeenste</a:t>
            </a:r>
            <a:r>
              <a:rPr lang="en-ZA" dirty="0"/>
              <a:t> </a:t>
            </a:r>
            <a:r>
              <a:rPr lang="en-ZA" dirty="0" err="1"/>
              <a:t>siektes</a:t>
            </a:r>
            <a:r>
              <a:rPr lang="en-ZA" dirty="0"/>
              <a:t> wat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opgedoen</a:t>
            </a:r>
            <a:r>
              <a:rPr lang="en-ZA" dirty="0"/>
              <a:t> het. Die </a:t>
            </a:r>
            <a:r>
              <a:rPr lang="en-ZA" dirty="0" err="1"/>
              <a:t>slawe</a:t>
            </a:r>
            <a:r>
              <a:rPr lang="en-ZA" dirty="0"/>
              <a:t> se </a:t>
            </a:r>
            <a:r>
              <a:rPr lang="en-ZA" dirty="0" err="1"/>
              <a:t>siektes</a:t>
            </a:r>
            <a:r>
              <a:rPr lang="en-ZA" dirty="0"/>
              <a:t> is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behoorlik</a:t>
            </a:r>
            <a:r>
              <a:rPr lang="en-ZA" dirty="0"/>
              <a:t> </a:t>
            </a:r>
            <a:r>
              <a:rPr lang="en-ZA" dirty="0" err="1"/>
              <a:t>behandel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die </a:t>
            </a:r>
            <a:r>
              <a:rPr lang="en-ZA" dirty="0" err="1"/>
              <a:t>dooies</a:t>
            </a:r>
            <a:r>
              <a:rPr lang="en-ZA" dirty="0"/>
              <a:t> is </a:t>
            </a:r>
            <a:r>
              <a:rPr lang="en-ZA" dirty="0" err="1"/>
              <a:t>eenvoudig</a:t>
            </a:r>
            <a:r>
              <a:rPr lang="en-ZA" dirty="0"/>
              <a:t> </a:t>
            </a:r>
            <a:r>
              <a:rPr lang="en-ZA" dirty="0" err="1"/>
              <a:t>oorboord</a:t>
            </a:r>
            <a:r>
              <a:rPr lang="en-ZA" dirty="0"/>
              <a:t> </a:t>
            </a:r>
            <a:r>
              <a:rPr lang="en-ZA" dirty="0" err="1"/>
              <a:t>gegooi</a:t>
            </a:r>
            <a:r>
              <a:rPr lang="en-ZA" dirty="0"/>
              <a:t>. Die </a:t>
            </a:r>
            <a:r>
              <a:rPr lang="en-ZA" dirty="0" err="1"/>
              <a:t>sterftesyfer</a:t>
            </a:r>
            <a:r>
              <a:rPr lang="en-ZA" dirty="0"/>
              <a:t> op die </a:t>
            </a:r>
            <a:r>
              <a:rPr lang="en-ZA" dirty="0" err="1"/>
              <a:t>slaweskepe</a:t>
            </a:r>
            <a:r>
              <a:rPr lang="en-ZA" dirty="0"/>
              <a:t> was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hoog</a:t>
            </a:r>
            <a:r>
              <a:rPr lang="en-ZA" dirty="0"/>
              <a:t>, so </a:t>
            </a:r>
            <a:r>
              <a:rPr lang="en-ZA" dirty="0" err="1"/>
              <a:t>hoog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25%!</a:t>
            </a:r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1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0173 0.021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278 0.00487 C 0.0033 0.00579 0.00434 0.00672 0.00521 0.00672 C 0.00625 0.00672 0.00729 0.00579 0.00782 0.00487 L 0.01094 -4.07407E-6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2" grpId="1"/>
      <p:bldP spid="16" grpId="0"/>
      <p:bldP spid="16" grpId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515745" y="648334"/>
            <a:ext cx="7883497" cy="994306"/>
          </a:xfrm>
        </p:spPr>
        <p:txBody>
          <a:bodyPr/>
          <a:lstStyle/>
          <a:p>
            <a:r>
              <a:rPr lang="en-ZA" sz="4000" dirty="0"/>
              <a:t>Die </a:t>
            </a:r>
            <a:r>
              <a:rPr lang="en-ZA" sz="4000" dirty="0" err="1"/>
              <a:t>vervoer</a:t>
            </a:r>
            <a:r>
              <a:rPr lang="en-ZA" sz="4000" dirty="0"/>
              <a:t> van </a:t>
            </a:r>
            <a:r>
              <a:rPr lang="en-ZA" sz="4000" dirty="0" err="1"/>
              <a:t>slawe</a:t>
            </a:r>
            <a:r>
              <a:rPr lang="en-ZA" sz="4000" dirty="0"/>
              <a:t> </a:t>
            </a:r>
            <a:r>
              <a:rPr lang="en-ZA" sz="4000" dirty="0" err="1"/>
              <a:t>na</a:t>
            </a:r>
            <a:r>
              <a:rPr lang="en-ZA" sz="4000" dirty="0"/>
              <a:t> Amerika</a:t>
            </a:r>
            <a:endParaRPr lang="en-GB" sz="3600" dirty="0"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F7A46E-9097-42ED-8710-D4B801CFACDB}"/>
              </a:ext>
            </a:extLst>
          </p:cNvPr>
          <p:cNvSpPr/>
          <p:nvPr/>
        </p:nvSpPr>
        <p:spPr>
          <a:xfrm>
            <a:off x="1051966" y="1741213"/>
            <a:ext cx="4382481" cy="2711100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Europese</a:t>
            </a:r>
            <a:r>
              <a:rPr lang="en-ZA" dirty="0"/>
              <a:t> </a:t>
            </a:r>
            <a:r>
              <a:rPr lang="en-ZA" dirty="0" err="1"/>
              <a:t>setlaars</a:t>
            </a:r>
            <a:r>
              <a:rPr lang="en-ZA" dirty="0"/>
              <a:t> in Amerika het </a:t>
            </a:r>
            <a:r>
              <a:rPr lang="en-ZA" dirty="0" err="1"/>
              <a:t>mense</a:t>
            </a:r>
            <a:r>
              <a:rPr lang="en-ZA" dirty="0"/>
              <a:t> in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getalle</a:t>
            </a:r>
            <a:r>
              <a:rPr lang="en-ZA" dirty="0"/>
              <a:t> </a:t>
            </a:r>
            <a:r>
              <a:rPr lang="en-ZA" dirty="0" err="1"/>
              <a:t>nodig</a:t>
            </a:r>
            <a:r>
              <a:rPr lang="en-ZA" dirty="0"/>
              <a:t> </a:t>
            </a:r>
            <a:r>
              <a:rPr lang="en-ZA" dirty="0" err="1"/>
              <a:t>gehad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 op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plase</a:t>
            </a:r>
            <a:r>
              <a:rPr lang="en-ZA" dirty="0"/>
              <a:t>, wat </a:t>
            </a:r>
            <a:r>
              <a:rPr lang="en-ZA" dirty="0" err="1"/>
              <a:t>plantasies</a:t>
            </a:r>
            <a:r>
              <a:rPr lang="en-ZA" dirty="0"/>
              <a:t> </a:t>
            </a:r>
            <a:r>
              <a:rPr lang="en-ZA" dirty="0" err="1"/>
              <a:t>genoem</a:t>
            </a:r>
            <a:r>
              <a:rPr lang="en-ZA" dirty="0"/>
              <a:t> was.  </a:t>
            </a:r>
            <a:r>
              <a:rPr lang="en-ZA" dirty="0" err="1"/>
              <a:t>Slawe</a:t>
            </a:r>
            <a:r>
              <a:rPr lang="en-ZA" dirty="0"/>
              <a:t> is </a:t>
            </a:r>
            <a:r>
              <a:rPr lang="en-ZA" dirty="0" err="1"/>
              <a:t>dikwels</a:t>
            </a:r>
            <a:r>
              <a:rPr lang="en-ZA" dirty="0"/>
              <a:t> by </a:t>
            </a:r>
            <a:r>
              <a:rPr lang="en-ZA" dirty="0" err="1"/>
              <a:t>Afrikaanse</a:t>
            </a:r>
            <a:r>
              <a:rPr lang="en-ZA" dirty="0"/>
              <a:t> </a:t>
            </a:r>
            <a:r>
              <a:rPr lang="en-ZA" dirty="0" err="1"/>
              <a:t>slawehandelaars</a:t>
            </a:r>
            <a:r>
              <a:rPr lang="en-ZA" dirty="0"/>
              <a:t> </a:t>
            </a:r>
            <a:r>
              <a:rPr lang="en-ZA" dirty="0" err="1"/>
              <a:t>gekoop</a:t>
            </a:r>
            <a:r>
              <a:rPr lang="en-ZA" dirty="0"/>
              <a:t>. Die </a:t>
            </a:r>
            <a:r>
              <a:rPr lang="en-ZA" dirty="0" err="1"/>
              <a:t>slawehandel</a:t>
            </a:r>
            <a:r>
              <a:rPr lang="en-ZA" dirty="0"/>
              <a:t> </a:t>
            </a:r>
            <a:r>
              <a:rPr lang="en-ZA" dirty="0" err="1"/>
              <a:t>gebruik</a:t>
            </a:r>
            <a:r>
              <a:rPr lang="en-ZA" dirty="0"/>
              <a:t> die </a:t>
            </a:r>
            <a:r>
              <a:rPr lang="en-ZA" dirty="0" err="1"/>
              <a:t>handelsroetes</a:t>
            </a:r>
            <a:r>
              <a:rPr lang="en-ZA" dirty="0"/>
              <a:t> wat </a:t>
            </a:r>
            <a:r>
              <a:rPr lang="en-ZA" dirty="0" err="1"/>
              <a:t>oor</a:t>
            </a:r>
            <a:r>
              <a:rPr lang="en-ZA" dirty="0"/>
              <a:t> die </a:t>
            </a:r>
            <a:r>
              <a:rPr lang="en-ZA" dirty="0" err="1"/>
              <a:t>Atlantiese</a:t>
            </a:r>
            <a:r>
              <a:rPr lang="en-ZA" dirty="0"/>
              <a:t> </a:t>
            </a:r>
            <a:r>
              <a:rPr lang="en-ZA" dirty="0" err="1"/>
              <a:t>Oseaan</a:t>
            </a:r>
            <a:r>
              <a:rPr lang="en-ZA" dirty="0"/>
              <a:t> </a:t>
            </a:r>
            <a:r>
              <a:rPr lang="en-ZA" dirty="0" err="1"/>
              <a:t>ontwikkel</a:t>
            </a:r>
            <a:r>
              <a:rPr lang="en-ZA" dirty="0"/>
              <a:t> is. Die </a:t>
            </a:r>
            <a:r>
              <a:rPr lang="en-ZA" dirty="0" err="1"/>
              <a:t>transatlantiese</a:t>
            </a:r>
            <a:r>
              <a:rPr lang="en-ZA" dirty="0"/>
              <a:t> </a:t>
            </a:r>
            <a:r>
              <a:rPr lang="en-ZA" dirty="0" err="1"/>
              <a:t>slawehandel</a:t>
            </a:r>
            <a:r>
              <a:rPr lang="en-ZA" dirty="0"/>
              <a:t> het in 1619 begin.</a:t>
            </a:r>
            <a:endParaRPr lang="en-US" dirty="0">
              <a:latin typeface="Twinkl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4EA77-3568-4978-9EC6-F1343685A0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358">
            <a:off x="4663874" y="2503977"/>
            <a:ext cx="5102539" cy="3896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78CBE0-FF44-478B-858C-183E959DF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42" y="5328564"/>
            <a:ext cx="12668320" cy="20327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02517D-B3C3-4483-AB1D-3695552C416F}"/>
              </a:ext>
            </a:extLst>
          </p:cNvPr>
          <p:cNvSpPr/>
          <p:nvPr/>
        </p:nvSpPr>
        <p:spPr>
          <a:xfrm>
            <a:off x="1051965" y="1741213"/>
            <a:ext cx="4382481" cy="2711100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Europese</a:t>
            </a:r>
            <a:r>
              <a:rPr lang="en-ZA" dirty="0"/>
              <a:t> </a:t>
            </a:r>
            <a:r>
              <a:rPr lang="en-ZA" dirty="0" err="1"/>
              <a:t>slawehandelaars</a:t>
            </a:r>
            <a:r>
              <a:rPr lang="en-ZA" dirty="0"/>
              <a:t> was </a:t>
            </a:r>
            <a:r>
              <a:rPr lang="en-ZA" dirty="0" err="1"/>
              <a:t>gewoonlik</a:t>
            </a:r>
            <a:r>
              <a:rPr lang="en-ZA" dirty="0"/>
              <a:t> </a:t>
            </a:r>
            <a:r>
              <a:rPr lang="en-ZA" dirty="0" err="1"/>
              <a:t>magtige</a:t>
            </a:r>
            <a:r>
              <a:rPr lang="en-ZA" dirty="0"/>
              <a:t> </a:t>
            </a:r>
            <a:r>
              <a:rPr lang="en-ZA" dirty="0" err="1"/>
              <a:t>manne</a:t>
            </a:r>
            <a:r>
              <a:rPr lang="en-ZA" dirty="0"/>
              <a:t> wat  </a:t>
            </a:r>
            <a:r>
              <a:rPr lang="en-ZA" dirty="0" err="1"/>
              <a:t>huishoudelike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sou </a:t>
            </a:r>
            <a:r>
              <a:rPr lang="en-ZA" dirty="0" err="1"/>
              <a:t>verruil</a:t>
            </a:r>
            <a:r>
              <a:rPr lang="en-ZA" b="1" dirty="0"/>
              <a:t> </a:t>
            </a:r>
            <a:r>
              <a:rPr lang="en-ZA" dirty="0"/>
              <a:t>of </a:t>
            </a:r>
            <a:r>
              <a:rPr lang="en-ZA" dirty="0" err="1"/>
              <a:t>ruil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goedere</a:t>
            </a:r>
            <a:r>
              <a:rPr lang="en-ZA" dirty="0"/>
              <a:t>. </a:t>
            </a:r>
            <a:r>
              <a:rPr lang="en-ZA" dirty="0" err="1"/>
              <a:t>Daar</a:t>
            </a:r>
            <a:r>
              <a:rPr lang="en-ZA" dirty="0"/>
              <a:t> was ‘n </a:t>
            </a:r>
            <a:r>
              <a:rPr lang="en-ZA" dirty="0" err="1"/>
              <a:t>groot</a:t>
            </a:r>
            <a:r>
              <a:rPr lang="en-ZA" dirty="0"/>
              <a:t> </a:t>
            </a:r>
            <a:r>
              <a:rPr lang="en-ZA" dirty="0" err="1"/>
              <a:t>aanvraag</a:t>
            </a:r>
            <a:r>
              <a:rPr lang="en-ZA" dirty="0"/>
              <a:t> </a:t>
            </a:r>
            <a:r>
              <a:rPr lang="en-ZA" dirty="0" err="1"/>
              <a:t>vir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hierdie</a:t>
            </a:r>
            <a:r>
              <a:rPr lang="en-ZA" dirty="0"/>
              <a:t> </a:t>
            </a:r>
            <a:r>
              <a:rPr lang="en-ZA" dirty="0" err="1"/>
              <a:t>handelaars</a:t>
            </a:r>
            <a:r>
              <a:rPr lang="en-ZA" dirty="0"/>
              <a:t> het </a:t>
            </a:r>
            <a:r>
              <a:rPr lang="en-ZA" dirty="0" err="1"/>
              <a:t>baie</a:t>
            </a:r>
            <a:r>
              <a:rPr lang="en-ZA" dirty="0"/>
              <a:t> </a:t>
            </a:r>
            <a:r>
              <a:rPr lang="en-ZA" dirty="0" err="1"/>
              <a:t>ryk</a:t>
            </a:r>
            <a:r>
              <a:rPr lang="en-ZA" dirty="0"/>
              <a:t> </a:t>
            </a:r>
            <a:r>
              <a:rPr lang="en-ZA" dirty="0" err="1"/>
              <a:t>geword</a:t>
            </a:r>
            <a:r>
              <a:rPr lang="en-ZA" dirty="0"/>
              <a:t>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. </a:t>
            </a:r>
            <a:r>
              <a:rPr lang="en-ZA" dirty="0" err="1"/>
              <a:t>Hulle</a:t>
            </a:r>
            <a:r>
              <a:rPr lang="en-ZA" dirty="0"/>
              <a:t> het </a:t>
            </a:r>
            <a:r>
              <a:rPr lang="en-ZA" dirty="0" err="1"/>
              <a:t>nie</a:t>
            </a:r>
            <a:r>
              <a:rPr lang="en-ZA" dirty="0"/>
              <a:t> </a:t>
            </a:r>
            <a:r>
              <a:rPr lang="en-ZA" dirty="0" err="1"/>
              <a:t>omgegee</a:t>
            </a:r>
            <a:r>
              <a:rPr lang="en-ZA" dirty="0"/>
              <a:t> </a:t>
            </a:r>
            <a:r>
              <a:rPr lang="en-ZA" dirty="0" err="1"/>
              <a:t>oor</a:t>
            </a:r>
            <a:r>
              <a:rPr lang="en-ZA" dirty="0"/>
              <a:t> die </a:t>
            </a:r>
            <a:r>
              <a:rPr lang="en-ZA" dirty="0" err="1"/>
              <a:t>behandeling</a:t>
            </a:r>
            <a:r>
              <a:rPr lang="en-ZA" dirty="0"/>
              <a:t> van die </a:t>
            </a:r>
            <a:r>
              <a:rPr lang="en-ZA" dirty="0" err="1"/>
              <a:t>slawe</a:t>
            </a:r>
            <a:r>
              <a:rPr lang="en-ZA" dirty="0"/>
              <a:t> </a:t>
            </a:r>
            <a:r>
              <a:rPr lang="en-ZA" dirty="0" err="1"/>
              <a:t>nie</a:t>
            </a:r>
            <a:r>
              <a:rPr lang="en-ZA" dirty="0"/>
              <a:t>, want </a:t>
            </a:r>
            <a:r>
              <a:rPr lang="en-ZA" dirty="0" err="1"/>
              <a:t>hulle</a:t>
            </a:r>
            <a:r>
              <a:rPr lang="en-ZA" dirty="0"/>
              <a:t> was </a:t>
            </a:r>
            <a:r>
              <a:rPr lang="en-ZA" dirty="0" err="1"/>
              <a:t>meer</a:t>
            </a:r>
            <a:r>
              <a:rPr lang="en-ZA" dirty="0"/>
              <a:t> </a:t>
            </a:r>
            <a:r>
              <a:rPr lang="en-ZA" dirty="0" err="1"/>
              <a:t>besorg</a:t>
            </a:r>
            <a:r>
              <a:rPr lang="en-ZA" dirty="0"/>
              <a:t> </a:t>
            </a:r>
            <a:r>
              <a:rPr lang="en-ZA" dirty="0" err="1"/>
              <a:t>daaroor</a:t>
            </a:r>
            <a:r>
              <a:rPr lang="en-ZA" dirty="0"/>
              <a:t> om geld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maak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1C5FBD-C968-4A62-96CB-9CB81CAF6BB3}"/>
              </a:ext>
            </a:extLst>
          </p:cNvPr>
          <p:cNvSpPr/>
          <p:nvPr/>
        </p:nvSpPr>
        <p:spPr>
          <a:xfrm>
            <a:off x="1051964" y="1741213"/>
            <a:ext cx="4382481" cy="2988098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Afrikaners is </a:t>
            </a:r>
            <a:r>
              <a:rPr lang="en-ZA" dirty="0" err="1"/>
              <a:t>ook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</a:t>
            </a:r>
            <a:r>
              <a:rPr lang="en-ZA" dirty="0" err="1"/>
              <a:t>diere</a:t>
            </a:r>
            <a:r>
              <a:rPr lang="en-ZA" dirty="0"/>
              <a:t> </a:t>
            </a:r>
            <a:r>
              <a:rPr lang="en-ZA" dirty="0" err="1"/>
              <a:t>gejag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deur</a:t>
            </a:r>
            <a:r>
              <a:rPr lang="en-ZA" dirty="0"/>
              <a:t> die </a:t>
            </a:r>
            <a:r>
              <a:rPr lang="en-ZA" dirty="0" err="1"/>
              <a:t>handelaars</a:t>
            </a:r>
            <a:r>
              <a:rPr lang="en-ZA" dirty="0"/>
              <a:t> teen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wil</a:t>
            </a:r>
            <a:r>
              <a:rPr lang="en-ZA" dirty="0"/>
              <a:t> </a:t>
            </a:r>
            <a:r>
              <a:rPr lang="en-ZA" dirty="0" err="1"/>
              <a:t>geneem</a:t>
            </a:r>
            <a:r>
              <a:rPr lang="en-ZA" dirty="0"/>
              <a:t>. Die Afrikaners het </a:t>
            </a:r>
            <a:r>
              <a:rPr lang="en-ZA" dirty="0" err="1"/>
              <a:t>geweet</a:t>
            </a:r>
            <a:r>
              <a:rPr lang="en-ZA" dirty="0"/>
              <a:t>  van </a:t>
            </a:r>
            <a:r>
              <a:rPr lang="en-ZA" dirty="0" err="1"/>
              <a:t>slawehandelaars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sommiges</a:t>
            </a:r>
            <a:r>
              <a:rPr lang="en-ZA" dirty="0"/>
              <a:t> het </a:t>
            </a:r>
            <a:r>
              <a:rPr lang="en-ZA" dirty="0" err="1"/>
              <a:t>probeer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ontsnap</a:t>
            </a:r>
            <a:r>
              <a:rPr lang="en-ZA" dirty="0"/>
              <a:t> </a:t>
            </a:r>
            <a:r>
              <a:rPr lang="en-ZA" dirty="0" err="1"/>
              <a:t>deur</a:t>
            </a:r>
            <a:r>
              <a:rPr lang="en-ZA" dirty="0"/>
              <a:t> </a:t>
            </a:r>
            <a:r>
              <a:rPr lang="en-ZA" dirty="0" err="1"/>
              <a:t>hulsef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ontsier</a:t>
            </a:r>
            <a:r>
              <a:rPr lang="en-ZA" dirty="0"/>
              <a:t>, </a:t>
            </a:r>
            <a:r>
              <a:rPr lang="en-ZA" dirty="0" err="1"/>
              <a:t>vuilgoed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eet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hulself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vergiftig</a:t>
            </a:r>
            <a:r>
              <a:rPr lang="en-ZA" dirty="0"/>
              <a:t> of </a:t>
            </a:r>
            <a:r>
              <a:rPr lang="en-ZA" dirty="0" err="1"/>
              <a:t>selfmoord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pleeg</a:t>
            </a:r>
            <a:r>
              <a:rPr lang="en-ZA" dirty="0"/>
              <a:t>. Min het </a:t>
            </a:r>
            <a:r>
              <a:rPr lang="en-ZA" dirty="0" err="1"/>
              <a:t>egter</a:t>
            </a:r>
            <a:r>
              <a:rPr lang="en-ZA" dirty="0"/>
              <a:t> </a:t>
            </a:r>
            <a:r>
              <a:rPr lang="en-ZA" dirty="0" err="1"/>
              <a:t>daarin</a:t>
            </a:r>
            <a:r>
              <a:rPr lang="en-ZA" dirty="0"/>
              <a:t> </a:t>
            </a:r>
            <a:r>
              <a:rPr lang="en-ZA" dirty="0" err="1"/>
              <a:t>geslaag</a:t>
            </a:r>
            <a:r>
              <a:rPr lang="en-ZA" dirty="0"/>
              <a:t> om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ontsnap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die </a:t>
            </a:r>
            <a:r>
              <a:rPr lang="en-ZA" dirty="0" err="1"/>
              <a:t>goed-georganiseerde</a:t>
            </a:r>
            <a:r>
              <a:rPr lang="en-ZA" dirty="0"/>
              <a:t> </a:t>
            </a:r>
            <a:r>
              <a:rPr lang="en-ZA" dirty="0" err="1"/>
              <a:t>groepe</a:t>
            </a:r>
            <a:r>
              <a:rPr lang="en-ZA" dirty="0"/>
              <a:t> van </a:t>
            </a:r>
            <a:r>
              <a:rPr lang="en-ZA" dirty="0" err="1"/>
              <a:t>gewapende</a:t>
            </a:r>
            <a:r>
              <a:rPr lang="en-ZA" dirty="0"/>
              <a:t> mans.</a:t>
            </a:r>
            <a:endParaRPr lang="en-US" dirty="0">
              <a:latin typeface="Twinkl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D4027A-0469-4739-8ECB-50FC6B8B268E}"/>
              </a:ext>
            </a:extLst>
          </p:cNvPr>
          <p:cNvSpPr/>
          <p:nvPr/>
        </p:nvSpPr>
        <p:spPr>
          <a:xfrm>
            <a:off x="1051964" y="1741213"/>
            <a:ext cx="4382481" cy="1880103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/>
              <a:t>Die </a:t>
            </a:r>
            <a:r>
              <a:rPr lang="en-ZA" dirty="0" err="1"/>
              <a:t>handelaars</a:t>
            </a:r>
            <a:r>
              <a:rPr lang="en-ZA" dirty="0"/>
              <a:t> wat by die </a:t>
            </a:r>
            <a:r>
              <a:rPr lang="en-ZA" dirty="0" err="1"/>
              <a:t>transatlantiese</a:t>
            </a:r>
            <a:r>
              <a:rPr lang="en-ZA" dirty="0"/>
              <a:t> </a:t>
            </a:r>
            <a:r>
              <a:rPr lang="en-ZA" dirty="0" err="1"/>
              <a:t>slawehandel</a:t>
            </a:r>
            <a:r>
              <a:rPr lang="en-ZA" dirty="0"/>
              <a:t> </a:t>
            </a:r>
            <a:r>
              <a:rPr lang="en-ZA" dirty="0" err="1"/>
              <a:t>betrokke</a:t>
            </a:r>
            <a:r>
              <a:rPr lang="en-ZA" dirty="0"/>
              <a:t> was, het ten </a:t>
            </a:r>
            <a:r>
              <a:rPr lang="en-ZA" dirty="0" err="1"/>
              <a:t>minste</a:t>
            </a:r>
            <a:r>
              <a:rPr lang="en-ZA" dirty="0"/>
              <a:t> 14 </a:t>
            </a:r>
            <a:r>
              <a:rPr lang="en-ZA" dirty="0" err="1"/>
              <a:t>miljoen</a:t>
            </a:r>
            <a:r>
              <a:rPr lang="en-ZA" dirty="0"/>
              <a:t> </a:t>
            </a:r>
            <a:r>
              <a:rPr lang="en-ZA" dirty="0" err="1"/>
              <a:t>mense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 Afrika </a:t>
            </a:r>
            <a:r>
              <a:rPr lang="en-ZA" dirty="0" err="1"/>
              <a:t>gevang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teen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wil</a:t>
            </a:r>
            <a:r>
              <a:rPr lang="en-ZA" dirty="0"/>
              <a:t> </a:t>
            </a:r>
            <a:r>
              <a:rPr lang="en-ZA" dirty="0" err="1"/>
              <a:t>gestuur</a:t>
            </a:r>
            <a:r>
              <a:rPr lang="en-ZA" dirty="0"/>
              <a:t> om as </a:t>
            </a:r>
            <a:r>
              <a:rPr lang="en-ZA" dirty="0" err="1"/>
              <a:t>dwangarbeid</a:t>
            </a:r>
            <a:r>
              <a:rPr lang="en-ZA" dirty="0"/>
              <a:t> in </a:t>
            </a:r>
            <a:r>
              <a:rPr lang="en-ZA" dirty="0" err="1"/>
              <a:t>ander</a:t>
            </a:r>
            <a:r>
              <a:rPr lang="en-ZA" dirty="0"/>
              <a:t> dele van die </a:t>
            </a:r>
            <a:r>
              <a:rPr lang="en-ZA" dirty="0" err="1"/>
              <a:t>wêreld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</a:t>
            </a:r>
            <a:r>
              <a:rPr lang="en-ZA" dirty="0" err="1"/>
              <a:t>werk</a:t>
            </a:r>
            <a:r>
              <a:rPr lang="en-ZA" dirty="0"/>
              <a:t>.</a:t>
            </a:r>
            <a:endParaRPr lang="en-US" dirty="0">
              <a:latin typeface="Twink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2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48148E-6 L 0.00173 0.0210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0278 0.00487 C 0.0033 0.00579 0.00434 0.00672 0.00521 0.00672 C 0.00625 0.00672 0.00729 0.00579 0.00782 0.00487 L 0.01094 -4.07407E-6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  <p:bldP spid="13" grpId="0"/>
      <p:bldP spid="13" grpId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ZA" sz="4000" dirty="0" err="1"/>
              <a:t>Slawemarkte</a:t>
            </a:r>
            <a:endParaRPr lang="en-GB" sz="3600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326529-7C6B-49CA-89F3-C0A99D4E7A62}"/>
              </a:ext>
            </a:extLst>
          </p:cNvPr>
          <p:cNvSpPr/>
          <p:nvPr/>
        </p:nvSpPr>
        <p:spPr>
          <a:xfrm>
            <a:off x="642026" y="2214535"/>
            <a:ext cx="7782685" cy="772107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Elke </a:t>
            </a:r>
            <a:r>
              <a:rPr lang="en-ZA" dirty="0" err="1">
                <a:solidFill>
                  <a:schemeClr val="bg1"/>
                </a:solidFill>
              </a:rPr>
              <a:t>keer</a:t>
            </a:r>
            <a:r>
              <a:rPr lang="en-ZA" dirty="0">
                <a:solidFill>
                  <a:schemeClr val="bg1"/>
                </a:solidFill>
              </a:rPr>
              <a:t> as </a:t>
            </a:r>
            <a:r>
              <a:rPr lang="en-ZA" dirty="0" err="1">
                <a:solidFill>
                  <a:schemeClr val="bg1"/>
                </a:solidFill>
              </a:rPr>
              <a:t>skepe</a:t>
            </a:r>
            <a:r>
              <a:rPr lang="en-ZA" dirty="0">
                <a:solidFill>
                  <a:schemeClr val="bg1"/>
                </a:solidFill>
              </a:rPr>
              <a:t> van </a:t>
            </a:r>
            <a:r>
              <a:rPr lang="en-ZA" dirty="0" err="1">
                <a:solidFill>
                  <a:schemeClr val="bg1"/>
                </a:solidFill>
              </a:rPr>
              <a:t>slawe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uit</a:t>
            </a:r>
            <a:r>
              <a:rPr lang="en-ZA" dirty="0">
                <a:solidFill>
                  <a:schemeClr val="bg1"/>
                </a:solidFill>
              </a:rPr>
              <a:t> Afrika </a:t>
            </a:r>
            <a:r>
              <a:rPr lang="en-ZA" dirty="0" err="1">
                <a:solidFill>
                  <a:schemeClr val="bg1"/>
                </a:solidFill>
              </a:rPr>
              <a:t>aangekom</a:t>
            </a:r>
            <a:r>
              <a:rPr lang="en-ZA" dirty="0">
                <a:solidFill>
                  <a:schemeClr val="bg1"/>
                </a:solidFill>
              </a:rPr>
              <a:t> het, sou die </a:t>
            </a:r>
            <a:r>
              <a:rPr lang="en-ZA" dirty="0" err="1">
                <a:solidFill>
                  <a:schemeClr val="bg1"/>
                </a:solidFill>
              </a:rPr>
              <a:t>plantasie-eienaars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haastig</a:t>
            </a:r>
            <a:r>
              <a:rPr lang="en-ZA" dirty="0">
                <a:solidFill>
                  <a:schemeClr val="bg1"/>
                </a:solidFill>
              </a:rPr>
              <a:t> wees om by die mark </a:t>
            </a:r>
            <a:r>
              <a:rPr lang="en-ZA" dirty="0" err="1">
                <a:solidFill>
                  <a:schemeClr val="bg1"/>
                </a:solidFill>
              </a:rPr>
              <a:t>uit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te</a:t>
            </a:r>
            <a:r>
              <a:rPr lang="en-ZA" dirty="0">
                <a:solidFill>
                  <a:schemeClr val="bg1"/>
                </a:solidFill>
              </a:rPr>
              <a:t> </a:t>
            </a:r>
            <a:r>
              <a:rPr lang="en-ZA" dirty="0" err="1">
                <a:solidFill>
                  <a:schemeClr val="bg1"/>
                </a:solidFill>
              </a:rPr>
              <a:t>kom</a:t>
            </a:r>
            <a:r>
              <a:rPr lang="en-ZA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DF725-DBE6-4F50-892D-54F730B0590B}"/>
              </a:ext>
            </a:extLst>
          </p:cNvPr>
          <p:cNvSpPr/>
          <p:nvPr/>
        </p:nvSpPr>
        <p:spPr>
          <a:xfrm>
            <a:off x="724541" y="3137627"/>
            <a:ext cx="7782684" cy="193899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ZA" dirty="0" err="1"/>
              <a:t>Slawe</a:t>
            </a:r>
            <a:r>
              <a:rPr lang="en-ZA" dirty="0"/>
              <a:t> is </a:t>
            </a:r>
            <a:r>
              <a:rPr lang="en-ZA" dirty="0" err="1"/>
              <a:t>geparadeer</a:t>
            </a:r>
            <a:r>
              <a:rPr lang="en-ZA" dirty="0"/>
              <a:t>, </a:t>
            </a:r>
            <a:r>
              <a:rPr lang="en-ZA" dirty="0" err="1"/>
              <a:t>geïnspekteer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opgeveil</a:t>
            </a:r>
            <a:r>
              <a:rPr lang="en-ZA" dirty="0"/>
              <a:t> of </a:t>
            </a:r>
            <a:r>
              <a:rPr lang="en-ZA" dirty="0" err="1"/>
              <a:t>verkoop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die </a:t>
            </a:r>
            <a:r>
              <a:rPr lang="en-ZA" dirty="0" err="1"/>
              <a:t>hoogste</a:t>
            </a:r>
            <a:r>
              <a:rPr lang="en-ZA" dirty="0"/>
              <a:t> </a:t>
            </a:r>
            <a:r>
              <a:rPr lang="en-ZA" dirty="0" err="1"/>
              <a:t>bieër</a:t>
            </a:r>
            <a:r>
              <a:rPr lang="en-ZA" dirty="0"/>
              <a:t>. </a:t>
            </a:r>
            <a:r>
              <a:rPr lang="en-ZA" dirty="0" err="1"/>
              <a:t>Geen</a:t>
            </a:r>
            <a:r>
              <a:rPr lang="en-ZA" dirty="0"/>
              <a:t> </a:t>
            </a:r>
            <a:r>
              <a:rPr lang="en-ZA" dirty="0" err="1"/>
              <a:t>reël</a:t>
            </a:r>
            <a:r>
              <a:rPr lang="en-ZA" dirty="0"/>
              <a:t> het </a:t>
            </a:r>
            <a:r>
              <a:rPr lang="en-ZA" dirty="0" err="1"/>
              <a:t>bestaan</a:t>
            </a:r>
            <a:r>
              <a:rPr lang="en-ZA" dirty="0"/>
              <a:t> wat </a:t>
            </a:r>
            <a:r>
              <a:rPr lang="en-ZA" dirty="0" err="1"/>
              <a:t>sê</a:t>
            </a:r>
            <a:r>
              <a:rPr lang="en-ZA" dirty="0"/>
              <a:t>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gesinne</a:t>
            </a:r>
            <a:r>
              <a:rPr lang="en-ZA" dirty="0"/>
              <a:t> as ‘n </a:t>
            </a:r>
            <a:r>
              <a:rPr lang="en-ZA" dirty="0" err="1"/>
              <a:t>groep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 </a:t>
            </a:r>
            <a:r>
              <a:rPr lang="en-ZA" dirty="0" err="1"/>
              <a:t>moes</a:t>
            </a:r>
            <a:r>
              <a:rPr lang="en-ZA" dirty="0"/>
              <a:t> word </a:t>
            </a:r>
            <a:r>
              <a:rPr lang="en-ZA" dirty="0" err="1"/>
              <a:t>nie</a:t>
            </a:r>
            <a:r>
              <a:rPr lang="en-ZA" dirty="0"/>
              <a:t>, wat </a:t>
            </a:r>
            <a:r>
              <a:rPr lang="en-ZA" dirty="0" err="1"/>
              <a:t>beteken</a:t>
            </a:r>
            <a:r>
              <a:rPr lang="en-ZA" dirty="0"/>
              <a:t> het </a:t>
            </a:r>
            <a:r>
              <a:rPr lang="en-ZA" dirty="0" err="1"/>
              <a:t>dat</a:t>
            </a:r>
            <a:r>
              <a:rPr lang="en-ZA" dirty="0"/>
              <a:t> mans, </a:t>
            </a:r>
            <a:r>
              <a:rPr lang="en-ZA" dirty="0" err="1"/>
              <a:t>vroue</a:t>
            </a:r>
            <a:r>
              <a:rPr lang="en-ZA" dirty="0"/>
              <a:t> </a:t>
            </a:r>
            <a:r>
              <a:rPr lang="en-ZA" dirty="0" err="1"/>
              <a:t>en</a:t>
            </a:r>
            <a:r>
              <a:rPr lang="en-ZA" dirty="0"/>
              <a:t> </a:t>
            </a:r>
            <a:r>
              <a:rPr lang="en-ZA" dirty="0" err="1"/>
              <a:t>kinders</a:t>
            </a:r>
            <a:r>
              <a:rPr lang="en-ZA" dirty="0"/>
              <a:t> </a:t>
            </a:r>
            <a:r>
              <a:rPr lang="en-ZA" dirty="0" err="1"/>
              <a:t>soms</a:t>
            </a:r>
            <a:r>
              <a:rPr lang="en-ZA" dirty="0"/>
              <a:t> van die res van </a:t>
            </a:r>
            <a:r>
              <a:rPr lang="en-ZA" dirty="0" err="1"/>
              <a:t>hul</a:t>
            </a:r>
            <a:r>
              <a:rPr lang="en-ZA" dirty="0"/>
              <a:t> </a:t>
            </a:r>
            <a:r>
              <a:rPr lang="en-ZA" dirty="0" err="1"/>
              <a:t>gesin</a:t>
            </a:r>
            <a:r>
              <a:rPr lang="en-ZA" dirty="0"/>
              <a:t> </a:t>
            </a:r>
            <a:r>
              <a:rPr lang="en-ZA" dirty="0" err="1"/>
              <a:t>geskei</a:t>
            </a:r>
            <a:r>
              <a:rPr lang="en-ZA" dirty="0"/>
              <a:t> is. </a:t>
            </a:r>
            <a:r>
              <a:rPr lang="en-ZA" dirty="0" err="1"/>
              <a:t>Slawe</a:t>
            </a:r>
            <a:r>
              <a:rPr lang="en-ZA" dirty="0"/>
              <a:t> wat op die </a:t>
            </a:r>
            <a:r>
              <a:rPr lang="en-ZA" dirty="0" err="1"/>
              <a:t>marke</a:t>
            </a:r>
            <a:r>
              <a:rPr lang="en-ZA" dirty="0"/>
              <a:t> </a:t>
            </a:r>
            <a:r>
              <a:rPr lang="en-ZA" dirty="0" err="1"/>
              <a:t>gekoop</a:t>
            </a:r>
            <a:r>
              <a:rPr lang="en-ZA" dirty="0"/>
              <a:t> is, sou die </a:t>
            </a:r>
            <a:r>
              <a:rPr lang="en-ZA" dirty="0" err="1"/>
              <a:t>besitting</a:t>
            </a:r>
            <a:r>
              <a:rPr lang="en-ZA" dirty="0"/>
              <a:t> van die </a:t>
            </a:r>
            <a:r>
              <a:rPr lang="en-ZA" dirty="0" err="1"/>
              <a:t>eienaars</a:t>
            </a:r>
            <a:r>
              <a:rPr lang="en-ZA" dirty="0"/>
              <a:t> word. </a:t>
            </a:r>
            <a:r>
              <a:rPr lang="en-ZA" dirty="0" err="1"/>
              <a:t>Slawe</a:t>
            </a:r>
            <a:r>
              <a:rPr lang="en-ZA" dirty="0"/>
              <a:t> is </a:t>
            </a:r>
            <a:r>
              <a:rPr lang="en-ZA" dirty="0" err="1"/>
              <a:t>verkoop</a:t>
            </a:r>
            <a:r>
              <a:rPr lang="en-ZA" dirty="0"/>
              <a:t> </a:t>
            </a:r>
            <a:r>
              <a:rPr lang="en-ZA" dirty="0" err="1"/>
              <a:t>asof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diere</a:t>
            </a:r>
            <a:r>
              <a:rPr lang="en-ZA" dirty="0"/>
              <a:t> of </a:t>
            </a:r>
            <a:r>
              <a:rPr lang="en-ZA" dirty="0" err="1"/>
              <a:t>goedere</a:t>
            </a:r>
            <a:r>
              <a:rPr lang="en-ZA" dirty="0"/>
              <a:t> was. </a:t>
            </a:r>
            <a:r>
              <a:rPr lang="en-ZA" dirty="0" err="1"/>
              <a:t>Sodra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verkoop</a:t>
            </a:r>
            <a:r>
              <a:rPr lang="en-ZA" dirty="0"/>
              <a:t> is, is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dikwels</a:t>
            </a:r>
            <a:r>
              <a:rPr lang="en-ZA" dirty="0"/>
              <a:t> </a:t>
            </a:r>
            <a:r>
              <a:rPr lang="en-ZA" dirty="0" err="1"/>
              <a:t>gebrandmerk</a:t>
            </a:r>
            <a:r>
              <a:rPr lang="en-ZA" dirty="0"/>
              <a:t> om </a:t>
            </a:r>
            <a:r>
              <a:rPr lang="en-ZA" dirty="0" err="1"/>
              <a:t>aan</a:t>
            </a:r>
            <a:r>
              <a:rPr lang="en-ZA" dirty="0"/>
              <a:t> </a:t>
            </a:r>
            <a:r>
              <a:rPr lang="en-ZA" dirty="0" err="1"/>
              <a:t>te</a:t>
            </a:r>
            <a:r>
              <a:rPr lang="en-ZA" dirty="0"/>
              <a:t> toon </a:t>
            </a:r>
            <a:r>
              <a:rPr lang="en-ZA" dirty="0" err="1"/>
              <a:t>dat</a:t>
            </a:r>
            <a:r>
              <a:rPr lang="en-ZA" dirty="0"/>
              <a:t> </a:t>
            </a:r>
            <a:r>
              <a:rPr lang="en-ZA" dirty="0" err="1"/>
              <a:t>hulle</a:t>
            </a:r>
            <a:r>
              <a:rPr lang="en-ZA" dirty="0"/>
              <a:t> </a:t>
            </a:r>
            <a:r>
              <a:rPr lang="en-ZA" dirty="0" err="1"/>
              <a:t>aan</a:t>
            </a:r>
            <a:r>
              <a:rPr lang="en-ZA" dirty="0"/>
              <a:t> die </a:t>
            </a:r>
            <a:r>
              <a:rPr lang="en-ZA" dirty="0" err="1"/>
              <a:t>nuwe</a:t>
            </a:r>
            <a:r>
              <a:rPr lang="en-ZA" dirty="0"/>
              <a:t> </a:t>
            </a:r>
            <a:r>
              <a:rPr lang="en-ZA" dirty="0" err="1"/>
              <a:t>eienaar</a:t>
            </a:r>
            <a:r>
              <a:rPr lang="en-ZA" dirty="0"/>
              <a:t> </a:t>
            </a:r>
            <a:r>
              <a:rPr lang="en-ZA" dirty="0" err="1"/>
              <a:t>behoort</a:t>
            </a:r>
            <a:r>
              <a:rPr lang="en-ZA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274FEC-F0EF-44EA-99D0-A253887583E5}"/>
              </a:ext>
            </a:extLst>
          </p:cNvPr>
          <p:cNvSpPr/>
          <p:nvPr/>
        </p:nvSpPr>
        <p:spPr>
          <a:xfrm>
            <a:off x="642026" y="1314442"/>
            <a:ext cx="7782685" cy="772107"/>
          </a:xfrm>
          <a:prstGeom prst="rect">
            <a:avLst/>
          </a:prstGeom>
          <a:solidFill>
            <a:srgbClr val="00649C"/>
          </a:solidFill>
        </p:spPr>
        <p:txBody>
          <a:bodyPr wrap="square" lIns="108000" tIns="108000" rIns="108000" bIns="108000">
            <a:spAutoFit/>
          </a:bodyPr>
          <a:lstStyle/>
          <a:p>
            <a:r>
              <a:rPr lang="en-ZA" sz="1800" dirty="0" err="1">
                <a:solidFill>
                  <a:schemeClr val="bg1"/>
                </a:solidFill>
              </a:rPr>
              <a:t>Slawehandelaars</a:t>
            </a:r>
            <a:r>
              <a:rPr lang="en-ZA" sz="1800" dirty="0">
                <a:solidFill>
                  <a:schemeClr val="bg1"/>
                </a:solidFill>
              </a:rPr>
              <a:t> het </a:t>
            </a:r>
            <a:r>
              <a:rPr lang="en-ZA" sz="1800" dirty="0" err="1">
                <a:solidFill>
                  <a:schemeClr val="bg1"/>
                </a:solidFill>
              </a:rPr>
              <a:t>slawemarkte</a:t>
            </a:r>
            <a:r>
              <a:rPr lang="en-ZA" sz="1800" dirty="0">
                <a:solidFill>
                  <a:schemeClr val="bg1"/>
                </a:solidFill>
              </a:rPr>
              <a:t> by </a:t>
            </a:r>
            <a:r>
              <a:rPr lang="en-ZA" sz="1800" dirty="0" err="1">
                <a:solidFill>
                  <a:schemeClr val="bg1"/>
                </a:solidFill>
              </a:rPr>
              <a:t>hawens</a:t>
            </a:r>
            <a:r>
              <a:rPr lang="en-ZA" sz="1800" dirty="0">
                <a:solidFill>
                  <a:schemeClr val="bg1"/>
                </a:solidFill>
              </a:rPr>
              <a:t> </a:t>
            </a:r>
            <a:r>
              <a:rPr lang="en-ZA" sz="1800" dirty="0" err="1">
                <a:solidFill>
                  <a:schemeClr val="bg1"/>
                </a:solidFill>
              </a:rPr>
              <a:t>opgerig</a:t>
            </a:r>
            <a:r>
              <a:rPr lang="en-ZA" sz="1800" dirty="0">
                <a:solidFill>
                  <a:schemeClr val="bg1"/>
                </a:solidFill>
              </a:rPr>
              <a:t> om </a:t>
            </a:r>
            <a:r>
              <a:rPr lang="en-ZA" sz="1800" dirty="0" err="1">
                <a:solidFill>
                  <a:schemeClr val="bg1"/>
                </a:solidFill>
              </a:rPr>
              <a:t>slawe</a:t>
            </a:r>
            <a:r>
              <a:rPr lang="en-ZA" sz="1800" dirty="0">
                <a:solidFill>
                  <a:schemeClr val="bg1"/>
                </a:solidFill>
              </a:rPr>
              <a:t> </a:t>
            </a:r>
            <a:r>
              <a:rPr lang="en-ZA" sz="1800" dirty="0" err="1">
                <a:solidFill>
                  <a:schemeClr val="bg1"/>
                </a:solidFill>
              </a:rPr>
              <a:t>te</a:t>
            </a:r>
            <a:r>
              <a:rPr lang="en-ZA" sz="1800" dirty="0">
                <a:solidFill>
                  <a:schemeClr val="bg1"/>
                </a:solidFill>
              </a:rPr>
              <a:t> </a:t>
            </a:r>
            <a:r>
              <a:rPr lang="en-ZA" sz="1800" dirty="0" err="1">
                <a:solidFill>
                  <a:schemeClr val="bg1"/>
                </a:solidFill>
              </a:rPr>
              <a:t>verkoop</a:t>
            </a:r>
            <a:r>
              <a:rPr lang="en-ZA" sz="1800" dirty="0">
                <a:solidFill>
                  <a:schemeClr val="bg1"/>
                </a:solidFill>
              </a:rPr>
              <a:t> toe </a:t>
            </a:r>
            <a:r>
              <a:rPr lang="en-ZA" sz="1800" dirty="0" err="1">
                <a:solidFill>
                  <a:schemeClr val="bg1"/>
                </a:solidFill>
              </a:rPr>
              <a:t>hulle</a:t>
            </a:r>
            <a:r>
              <a:rPr lang="en-ZA" sz="1800" dirty="0">
                <a:solidFill>
                  <a:schemeClr val="bg1"/>
                </a:solidFill>
              </a:rPr>
              <a:t> in Amerika </a:t>
            </a:r>
            <a:r>
              <a:rPr lang="en-ZA" sz="1800" dirty="0" err="1">
                <a:solidFill>
                  <a:schemeClr val="bg1"/>
                </a:solidFill>
              </a:rPr>
              <a:t>aankom</a:t>
            </a:r>
            <a:r>
              <a:rPr lang="en-ZA" sz="18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0443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253</TotalTime>
  <Words>3619</Words>
  <Application>Microsoft Office PowerPoint</Application>
  <PresentationFormat>On-screen Show (4:3)</PresentationFormat>
  <Paragraphs>140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Twinkl</vt:lpstr>
      <vt:lpstr>Office Theme</vt:lpstr>
      <vt:lpstr>PowerPoint Presentation</vt:lpstr>
      <vt:lpstr>Waar is Wes-Afrika?</vt:lpstr>
      <vt:lpstr>Wes-Afrika in die verlede</vt:lpstr>
      <vt:lpstr>Wes-Afrika in die verlede</vt:lpstr>
      <vt:lpstr>Vroeë  slawerny in Wes-Afrika</vt:lpstr>
      <vt:lpstr>Die verandering begin</vt:lpstr>
      <vt:lpstr>Die Transatlantiese Slawehandel</vt:lpstr>
      <vt:lpstr>Die vervoer van slawe na Amerika</vt:lpstr>
      <vt:lpstr>Slawemarkte</vt:lpstr>
      <vt:lpstr>Waarom het hulle slawe nodig gehad?</vt:lpstr>
      <vt:lpstr>Watter werk het die slawe gedoen?</vt:lpstr>
      <vt:lpstr>Slawe-kultuur</vt:lpstr>
      <vt:lpstr>Slawe liedere en stories</vt:lpstr>
      <vt:lpstr>Weerstand teen slawerny</vt:lpstr>
      <vt:lpstr>Weerstand teen slawerny</vt:lpstr>
      <vt:lpstr>Belangrike mense in die stryd teen slawerny</vt:lpstr>
      <vt:lpstr>Belangrike mense in die stryd teen slawerny</vt:lpstr>
      <vt:lpstr>Belangrike mense in die stryd teen slawerny</vt:lpstr>
      <vt:lpstr>Belangrike mense in die stryd teen slawerny</vt:lpstr>
      <vt:lpstr>Belangrike mense in die stryd teen slawerny</vt:lpstr>
      <vt:lpstr>Belangrike mense in die stryd teen slawerny</vt:lpstr>
      <vt:lpstr>Belangrike mense in die stryd teen slawerny</vt:lpstr>
      <vt:lpstr>Belangrike mense in die stryd teen slawerny</vt:lpstr>
      <vt:lpstr>Die uitwerking van transatlantiese slawehandel op die wêreld</vt:lpstr>
      <vt:lpstr>Die uitwerking van transatlantiese slawehandel op die wêreld</vt:lpstr>
      <vt:lpstr>Die uitwerking van transatlantiese slawehandel op die wêreld</vt:lpstr>
      <vt:lpstr>Die einde van slawerny in Amerika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Dale Watson</dc:creator>
  <cp:lastModifiedBy>Bertdene Laubscher</cp:lastModifiedBy>
  <cp:revision>36</cp:revision>
  <dcterms:created xsi:type="dcterms:W3CDTF">2019-10-03T14:54:57Z</dcterms:created>
  <dcterms:modified xsi:type="dcterms:W3CDTF">2023-01-23T06:43:17Z</dcterms:modified>
</cp:coreProperties>
</file>