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Belleza" panose="020B0604020202020204" charset="0"/>
      <p:regular r:id="rId16"/>
    </p:embeddedFont>
    <p:embeddedFont>
      <p:font typeface="Frunchy Sage" panose="020B0604020202020204" charset="0"/>
      <p:regular r:id="rId17"/>
    </p:embeddedFont>
    <p:embeddedFont>
      <p:font typeface="Intro Rust G Base2Line" panose="020B0604020202020204" charset="0"/>
      <p:regular r:id="rId18"/>
    </p:embeddedFont>
    <p:embeddedFont>
      <p:font typeface="Josefin Sans Regular" panose="020B0604020202020204" charset="0"/>
      <p:regular r:id="rId19"/>
    </p:embeddedFont>
    <p:embeddedFont>
      <p:font typeface="Josefin Sans Regular Bold Italics" panose="020B0604020202020204" charset="0"/>
      <p:regular r:id="rId20"/>
    </p:embeddedFont>
    <p:embeddedFont>
      <p:font typeface="Monterchi Serif" panose="020B0604020202020204" charset="0"/>
      <p:regular r:id="rId21"/>
    </p:embeddedFont>
    <p:embeddedFont>
      <p:font typeface="Monterchi Serif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366554" y="766883"/>
            <a:ext cx="17450673" cy="8926830"/>
            <a:chOff x="0" y="0"/>
            <a:chExt cx="23267564" cy="11902440"/>
          </a:xfrm>
        </p:grpSpPr>
        <p:grpSp>
          <p:nvGrpSpPr>
            <p:cNvPr id="3" name="Group 3"/>
            <p:cNvGrpSpPr/>
            <p:nvPr/>
          </p:nvGrpSpPr>
          <p:grpSpPr>
            <a:xfrm>
              <a:off x="1470901" y="2050428"/>
              <a:ext cx="20516010" cy="7908199"/>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endParaRPr lang="en-ZA"/>
              </a:p>
            </p:txBody>
          </p:sp>
        </p:grpSp>
        <p:sp>
          <p:nvSpPr>
            <p:cNvPr id="5" name="AutoShape 5"/>
            <p:cNvSpPr/>
            <p:nvPr/>
          </p:nvSpPr>
          <p:spPr>
            <a:xfrm>
              <a:off x="1094260" y="2105047"/>
              <a:ext cx="20892651" cy="7723608"/>
            </a:xfrm>
            <a:prstGeom prst="rect">
              <a:avLst/>
            </a:prstGeom>
            <a:solidFill>
              <a:srgbClr val="DFD4BA"/>
            </a:solidFill>
          </p:spPr>
          <p:txBody>
            <a:bodyPr/>
            <a:lstStyle/>
            <a:p>
              <a:endParaRPr lang="en-ZA"/>
            </a:p>
          </p:txBody>
        </p:sp>
        <p:sp>
          <p:nvSpPr>
            <p:cNvPr id="6" name="Freeform 6"/>
            <p:cNvSpPr/>
            <p:nvPr/>
          </p:nvSpPr>
          <p:spPr>
            <a:xfrm>
              <a:off x="0" y="0"/>
              <a:ext cx="6273922" cy="11902440"/>
            </a:xfrm>
            <a:custGeom>
              <a:avLst/>
              <a:gdLst/>
              <a:ahLst/>
              <a:cxnLst/>
              <a:rect l="l" t="t" r="r" b="b"/>
              <a:pathLst>
                <a:path w="6273922" h="11902440">
                  <a:moveTo>
                    <a:pt x="0" y="0"/>
                  </a:moveTo>
                  <a:lnTo>
                    <a:pt x="6273922" y="0"/>
                  </a:lnTo>
                  <a:lnTo>
                    <a:pt x="6273922" y="11902440"/>
                  </a:lnTo>
                  <a:lnTo>
                    <a:pt x="0" y="11902440"/>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endParaRPr lang="en-ZA"/>
            </a:p>
          </p:txBody>
        </p:sp>
        <p:sp>
          <p:nvSpPr>
            <p:cNvPr id="7" name="Freeform 7"/>
            <p:cNvSpPr/>
            <p:nvPr/>
          </p:nvSpPr>
          <p:spPr>
            <a:xfrm>
              <a:off x="16993642" y="0"/>
              <a:ext cx="6273922" cy="11902440"/>
            </a:xfrm>
            <a:custGeom>
              <a:avLst/>
              <a:gdLst/>
              <a:ahLst/>
              <a:cxnLst/>
              <a:rect l="l" t="t" r="r" b="b"/>
              <a:pathLst>
                <a:path w="6273922" h="11902440">
                  <a:moveTo>
                    <a:pt x="0" y="0"/>
                  </a:moveTo>
                  <a:lnTo>
                    <a:pt x="6273922" y="0"/>
                  </a:lnTo>
                  <a:lnTo>
                    <a:pt x="6273922" y="11902440"/>
                  </a:lnTo>
                  <a:lnTo>
                    <a:pt x="0" y="11902440"/>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endParaRPr lang="en-ZA"/>
            </a:p>
          </p:txBody>
        </p:sp>
      </p:grpSp>
      <p:sp>
        <p:nvSpPr>
          <p:cNvPr id="8" name="TextBox 8"/>
          <p:cNvSpPr txBox="1"/>
          <p:nvPr/>
        </p:nvSpPr>
        <p:spPr>
          <a:xfrm>
            <a:off x="4942204" y="2014491"/>
            <a:ext cx="9511030" cy="1734333"/>
          </a:xfrm>
          <a:prstGeom prst="rect">
            <a:avLst/>
          </a:prstGeom>
        </p:spPr>
        <p:txBody>
          <a:bodyPr lIns="0" tIns="0" rIns="0" bIns="0" rtlCol="0" anchor="t">
            <a:spAutoFit/>
          </a:bodyPr>
          <a:lstStyle/>
          <a:p>
            <a:pPr algn="ctr">
              <a:lnSpc>
                <a:spcPts val="14131"/>
              </a:lnSpc>
              <a:spcBef>
                <a:spcPct val="0"/>
              </a:spcBef>
            </a:pPr>
            <a:r>
              <a:rPr lang="en-US" sz="10094">
                <a:solidFill>
                  <a:srgbClr val="1D1B1E"/>
                </a:solidFill>
                <a:latin typeface="Intro Rust G Base2Line"/>
              </a:rPr>
              <a:t>SLAWERNY</a:t>
            </a:r>
          </a:p>
        </p:txBody>
      </p:sp>
      <p:sp>
        <p:nvSpPr>
          <p:cNvPr id="9" name="Freeform 9"/>
          <p:cNvSpPr/>
          <p:nvPr/>
        </p:nvSpPr>
        <p:spPr>
          <a:xfrm>
            <a:off x="1536943" y="2452641"/>
            <a:ext cx="4025111" cy="3388697"/>
          </a:xfrm>
          <a:custGeom>
            <a:avLst/>
            <a:gdLst/>
            <a:ahLst/>
            <a:cxnLst/>
            <a:rect l="l" t="t" r="r" b="b"/>
            <a:pathLst>
              <a:path w="4025111" h="3388697">
                <a:moveTo>
                  <a:pt x="0" y="0"/>
                </a:moveTo>
                <a:lnTo>
                  <a:pt x="4025110" y="0"/>
                </a:lnTo>
                <a:lnTo>
                  <a:pt x="4025110" y="3388696"/>
                </a:lnTo>
                <a:lnTo>
                  <a:pt x="0" y="3388696"/>
                </a:lnTo>
                <a:lnTo>
                  <a:pt x="0" y="0"/>
                </a:lnTo>
                <a:close/>
              </a:path>
            </a:pathLst>
          </a:custGeom>
          <a:blipFill>
            <a:blip r:embed="rId4"/>
            <a:stretch>
              <a:fillRect/>
            </a:stretch>
          </a:blipFill>
        </p:spPr>
        <p:txBody>
          <a:bodyPr/>
          <a:lstStyle/>
          <a:p>
            <a:endParaRPr lang="en-ZA"/>
          </a:p>
        </p:txBody>
      </p:sp>
      <p:sp>
        <p:nvSpPr>
          <p:cNvPr id="10" name="TextBox 10"/>
          <p:cNvSpPr txBox="1"/>
          <p:nvPr/>
        </p:nvSpPr>
        <p:spPr>
          <a:xfrm>
            <a:off x="5190830" y="3491649"/>
            <a:ext cx="9511030" cy="3363740"/>
          </a:xfrm>
          <a:prstGeom prst="rect">
            <a:avLst/>
          </a:prstGeom>
        </p:spPr>
        <p:txBody>
          <a:bodyPr lIns="0" tIns="0" rIns="0" bIns="0" rtlCol="0" anchor="t">
            <a:spAutoFit/>
          </a:bodyPr>
          <a:lstStyle/>
          <a:p>
            <a:pPr algn="ctr">
              <a:lnSpc>
                <a:spcPts val="13571"/>
              </a:lnSpc>
              <a:spcBef>
                <a:spcPct val="0"/>
              </a:spcBef>
            </a:pPr>
            <a:r>
              <a:rPr lang="en-US" sz="9694">
                <a:solidFill>
                  <a:srgbClr val="5F1A1F"/>
                </a:solidFill>
                <a:latin typeface="Intro Rust G Base2Line"/>
              </a:rPr>
              <a:t>galant opstand, 1825</a:t>
            </a:r>
          </a:p>
        </p:txBody>
      </p:sp>
      <p:sp>
        <p:nvSpPr>
          <p:cNvPr id="11" name="TextBox 11"/>
          <p:cNvSpPr txBox="1"/>
          <p:nvPr/>
        </p:nvSpPr>
        <p:spPr>
          <a:xfrm>
            <a:off x="7461427" y="6560930"/>
            <a:ext cx="4472583" cy="1351919"/>
          </a:xfrm>
          <a:prstGeom prst="rect">
            <a:avLst/>
          </a:prstGeom>
        </p:spPr>
        <p:txBody>
          <a:bodyPr lIns="0" tIns="0" rIns="0" bIns="0" rtlCol="0" anchor="t">
            <a:spAutoFit/>
          </a:bodyPr>
          <a:lstStyle/>
          <a:p>
            <a:pPr algn="ctr">
              <a:lnSpc>
                <a:spcPts val="11059"/>
              </a:lnSpc>
              <a:spcBef>
                <a:spcPct val="0"/>
              </a:spcBef>
            </a:pPr>
            <a:r>
              <a:rPr lang="en-US" sz="7899">
                <a:solidFill>
                  <a:srgbClr val="1D1B1E"/>
                </a:solidFill>
                <a:latin typeface="Intro Rust G Base2Line Bold"/>
              </a:rPr>
              <a:t>Graad 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7450673" cy="8926830"/>
            <a:chOff x="0" y="0"/>
            <a:chExt cx="23267564" cy="11902440"/>
          </a:xfrm>
        </p:grpSpPr>
        <p:grpSp>
          <p:nvGrpSpPr>
            <p:cNvPr id="3" name="Group 3"/>
            <p:cNvGrpSpPr/>
            <p:nvPr/>
          </p:nvGrpSpPr>
          <p:grpSpPr>
            <a:xfrm>
              <a:off x="1470901" y="2050428"/>
              <a:ext cx="20516010" cy="7908199"/>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endParaRPr lang="en-ZA"/>
              </a:p>
            </p:txBody>
          </p:sp>
        </p:grpSp>
        <p:sp>
          <p:nvSpPr>
            <p:cNvPr id="5" name="AutoShape 5"/>
            <p:cNvSpPr/>
            <p:nvPr/>
          </p:nvSpPr>
          <p:spPr>
            <a:xfrm>
              <a:off x="1094260" y="2105047"/>
              <a:ext cx="20892651" cy="7723608"/>
            </a:xfrm>
            <a:prstGeom prst="rect">
              <a:avLst/>
            </a:prstGeom>
            <a:solidFill>
              <a:srgbClr val="DFD4BA"/>
            </a:solidFill>
          </p:spPr>
          <p:txBody>
            <a:bodyPr/>
            <a:lstStyle/>
            <a:p>
              <a:endParaRPr lang="en-ZA"/>
            </a:p>
          </p:txBody>
        </p:sp>
        <p:sp>
          <p:nvSpPr>
            <p:cNvPr id="6" name="Freeform 6"/>
            <p:cNvSpPr/>
            <p:nvPr/>
          </p:nvSpPr>
          <p:spPr>
            <a:xfrm>
              <a:off x="0" y="0"/>
              <a:ext cx="6273922" cy="11902440"/>
            </a:xfrm>
            <a:custGeom>
              <a:avLst/>
              <a:gdLst/>
              <a:ahLst/>
              <a:cxnLst/>
              <a:rect l="l" t="t" r="r" b="b"/>
              <a:pathLst>
                <a:path w="6273922" h="11902440">
                  <a:moveTo>
                    <a:pt x="0" y="0"/>
                  </a:moveTo>
                  <a:lnTo>
                    <a:pt x="6273922" y="0"/>
                  </a:lnTo>
                  <a:lnTo>
                    <a:pt x="6273922" y="11902440"/>
                  </a:lnTo>
                  <a:lnTo>
                    <a:pt x="0" y="11902440"/>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endParaRPr lang="en-ZA"/>
            </a:p>
          </p:txBody>
        </p:sp>
        <p:sp>
          <p:nvSpPr>
            <p:cNvPr id="7" name="Freeform 7"/>
            <p:cNvSpPr/>
            <p:nvPr/>
          </p:nvSpPr>
          <p:spPr>
            <a:xfrm>
              <a:off x="16993642" y="0"/>
              <a:ext cx="6273922" cy="11902440"/>
            </a:xfrm>
            <a:custGeom>
              <a:avLst/>
              <a:gdLst/>
              <a:ahLst/>
              <a:cxnLst/>
              <a:rect l="l" t="t" r="r" b="b"/>
              <a:pathLst>
                <a:path w="6273922" h="11902440">
                  <a:moveTo>
                    <a:pt x="0" y="0"/>
                  </a:moveTo>
                  <a:lnTo>
                    <a:pt x="6273922" y="0"/>
                  </a:lnTo>
                  <a:lnTo>
                    <a:pt x="6273922" y="11902440"/>
                  </a:lnTo>
                  <a:lnTo>
                    <a:pt x="0" y="11902440"/>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endParaRPr lang="en-ZA"/>
            </a:p>
          </p:txBody>
        </p:sp>
      </p:grpSp>
      <p:sp>
        <p:nvSpPr>
          <p:cNvPr id="8" name="TextBox 8"/>
          <p:cNvSpPr txBox="1"/>
          <p:nvPr/>
        </p:nvSpPr>
        <p:spPr>
          <a:xfrm>
            <a:off x="0" y="1715080"/>
            <a:ext cx="14967153" cy="5306169"/>
          </a:xfrm>
          <a:prstGeom prst="rect">
            <a:avLst/>
          </a:prstGeom>
        </p:spPr>
        <p:txBody>
          <a:bodyPr lIns="0" tIns="0" rIns="0" bIns="0" rtlCol="0" anchor="t">
            <a:spAutoFit/>
          </a:bodyPr>
          <a:lstStyle/>
          <a:p>
            <a:pPr algn="ctr">
              <a:lnSpc>
                <a:spcPts val="14177"/>
              </a:lnSpc>
            </a:pPr>
            <a:r>
              <a:rPr lang="en-US" sz="10126">
                <a:solidFill>
                  <a:srgbClr val="5F1A1F"/>
                </a:solidFill>
                <a:latin typeface="Intro Rust G Base2Line"/>
              </a:rPr>
              <a:t>galant opstand, 1825</a:t>
            </a:r>
          </a:p>
          <a:p>
            <a:pPr algn="ctr">
              <a:lnSpc>
                <a:spcPts val="14177"/>
              </a:lnSpc>
              <a:spcBef>
                <a:spcPct val="0"/>
              </a:spcBef>
            </a:pPr>
            <a:r>
              <a:rPr lang="en-US" sz="10126">
                <a:solidFill>
                  <a:srgbClr val="5F1A1F"/>
                </a:solidFill>
                <a:latin typeface="Intro Rust G Base2Line"/>
              </a:rPr>
              <a:t>Koue Bokkeveld</a:t>
            </a:r>
          </a:p>
        </p:txBody>
      </p:sp>
      <p:sp>
        <p:nvSpPr>
          <p:cNvPr id="9" name="Freeform 9"/>
          <p:cNvSpPr/>
          <p:nvPr/>
        </p:nvSpPr>
        <p:spPr>
          <a:xfrm flipV="1">
            <a:off x="1332900" y="3620421"/>
            <a:ext cx="2569332" cy="2163093"/>
          </a:xfrm>
          <a:custGeom>
            <a:avLst/>
            <a:gdLst/>
            <a:ahLst/>
            <a:cxnLst/>
            <a:rect l="l" t="t" r="r" b="b"/>
            <a:pathLst>
              <a:path w="2569332" h="2163093">
                <a:moveTo>
                  <a:pt x="0" y="2163093"/>
                </a:moveTo>
                <a:lnTo>
                  <a:pt x="2569333" y="2163093"/>
                </a:lnTo>
                <a:lnTo>
                  <a:pt x="2569333" y="0"/>
                </a:lnTo>
                <a:lnTo>
                  <a:pt x="0" y="0"/>
                </a:lnTo>
                <a:lnTo>
                  <a:pt x="0" y="2163093"/>
                </a:lnTo>
                <a:close/>
              </a:path>
            </a:pathLst>
          </a:custGeom>
          <a:blipFill>
            <a:blip r:embed="rId4"/>
            <a:stretch>
              <a:fillRect/>
            </a:stretch>
          </a:blipFill>
        </p:spPr>
        <p:txBody>
          <a:bodyPr/>
          <a:lstStyle/>
          <a:p>
            <a:endParaRPr lang="en-ZA"/>
          </a:p>
        </p:txBody>
      </p:sp>
      <p:sp>
        <p:nvSpPr>
          <p:cNvPr id="10" name="Freeform 10"/>
          <p:cNvSpPr/>
          <p:nvPr/>
        </p:nvSpPr>
        <p:spPr>
          <a:xfrm>
            <a:off x="13965017" y="1598788"/>
            <a:ext cx="4322983" cy="5729254"/>
          </a:xfrm>
          <a:custGeom>
            <a:avLst/>
            <a:gdLst/>
            <a:ahLst/>
            <a:cxnLst/>
            <a:rect l="l" t="t" r="r" b="b"/>
            <a:pathLst>
              <a:path w="4322983" h="5729254">
                <a:moveTo>
                  <a:pt x="0" y="0"/>
                </a:moveTo>
                <a:lnTo>
                  <a:pt x="4322983" y="0"/>
                </a:lnTo>
                <a:lnTo>
                  <a:pt x="4322983" y="5729254"/>
                </a:lnTo>
                <a:lnTo>
                  <a:pt x="0" y="57292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ZA"/>
          </a:p>
        </p:txBody>
      </p:sp>
      <p:grpSp>
        <p:nvGrpSpPr>
          <p:cNvPr id="11" name="Group 11"/>
          <p:cNvGrpSpPr/>
          <p:nvPr/>
        </p:nvGrpSpPr>
        <p:grpSpPr>
          <a:xfrm>
            <a:off x="14430031" y="1997962"/>
            <a:ext cx="3392954" cy="4930906"/>
            <a:chOff x="0" y="0"/>
            <a:chExt cx="4523939" cy="6574542"/>
          </a:xfrm>
        </p:grpSpPr>
        <p:pic>
          <p:nvPicPr>
            <p:cNvPr id="12" name="Picture 12"/>
            <p:cNvPicPr>
              <a:picLocks noChangeAspect="1"/>
            </p:cNvPicPr>
            <p:nvPr/>
          </p:nvPicPr>
          <p:blipFill>
            <a:blip r:embed="rId7"/>
            <a:srcRect l="10226" r="10226"/>
            <a:stretch>
              <a:fillRect/>
            </a:stretch>
          </p:blipFill>
          <p:spPr>
            <a:xfrm>
              <a:off x="0" y="0"/>
              <a:ext cx="4523939" cy="6574542"/>
            </a:xfrm>
            <a:prstGeom prst="rect">
              <a:avLst/>
            </a:prstGeom>
          </p:spPr>
        </p:pic>
      </p:grpSp>
      <p:sp>
        <p:nvSpPr>
          <p:cNvPr id="13" name="TextBox 13"/>
          <p:cNvSpPr txBox="1"/>
          <p:nvPr/>
        </p:nvSpPr>
        <p:spPr>
          <a:xfrm>
            <a:off x="9849817" y="3688714"/>
            <a:ext cx="4115200" cy="1539876"/>
          </a:xfrm>
          <a:prstGeom prst="rect">
            <a:avLst/>
          </a:prstGeom>
        </p:spPr>
        <p:txBody>
          <a:bodyPr lIns="0" tIns="0" rIns="0" bIns="0" rtlCol="0" anchor="t">
            <a:spAutoFit/>
          </a:bodyPr>
          <a:lstStyle/>
          <a:p>
            <a:pPr algn="ctr">
              <a:lnSpc>
                <a:spcPts val="5500"/>
              </a:lnSpc>
            </a:pPr>
            <a:r>
              <a:rPr lang="en-US" sz="5500">
                <a:solidFill>
                  <a:srgbClr val="5F1A1F"/>
                </a:solidFill>
                <a:latin typeface="Frunchy Sage"/>
              </a:rPr>
              <a:t>Galant van de Caap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D4B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3052516" cy="1717040"/>
          </a:xfrm>
        </p:grpSpPr>
        <p:sp>
          <p:nvSpPr>
            <p:cNvPr id="3" name="Freeform 3"/>
            <p:cNvSpPr/>
            <p:nvPr/>
          </p:nvSpPr>
          <p:spPr>
            <a:xfrm>
              <a:off x="0" y="-2540"/>
              <a:ext cx="3052516" cy="1719580"/>
            </a:xfrm>
            <a:custGeom>
              <a:avLst/>
              <a:gdLst/>
              <a:ahLst/>
              <a:cxnLst/>
              <a:rect l="l" t="t" r="r" b="b"/>
              <a:pathLst>
                <a:path w="3052516" h="1719580">
                  <a:moveTo>
                    <a:pt x="3049976" y="859168"/>
                  </a:moveTo>
                  <a:lnTo>
                    <a:pt x="3052516" y="859168"/>
                  </a:lnTo>
                  <a:lnTo>
                    <a:pt x="3046166" y="859168"/>
                  </a:lnTo>
                  <a:lnTo>
                    <a:pt x="3046166" y="859168"/>
                  </a:lnTo>
                  <a:cubicBezTo>
                    <a:pt x="3046166" y="859168"/>
                    <a:pt x="3044896" y="859168"/>
                    <a:pt x="3043626" y="859168"/>
                  </a:cubicBezTo>
                  <a:lnTo>
                    <a:pt x="3043626" y="859168"/>
                  </a:lnTo>
                  <a:lnTo>
                    <a:pt x="3042356" y="859168"/>
                  </a:lnTo>
                  <a:cubicBezTo>
                    <a:pt x="3041085" y="859168"/>
                    <a:pt x="3037276" y="859168"/>
                    <a:pt x="3036006" y="859168"/>
                  </a:cubicBezTo>
                  <a:cubicBezTo>
                    <a:pt x="3036006" y="859168"/>
                    <a:pt x="3037276" y="859168"/>
                    <a:pt x="3038546" y="859168"/>
                  </a:cubicBezTo>
                  <a:cubicBezTo>
                    <a:pt x="3038546" y="859168"/>
                    <a:pt x="3039816" y="859168"/>
                    <a:pt x="3039816" y="859168"/>
                  </a:cubicBezTo>
                  <a:lnTo>
                    <a:pt x="3043626" y="859168"/>
                  </a:lnTo>
                  <a:lnTo>
                    <a:pt x="3043626" y="847090"/>
                  </a:lnTo>
                  <a:lnTo>
                    <a:pt x="3047435" y="847090"/>
                  </a:lnTo>
                  <a:lnTo>
                    <a:pt x="3047435" y="816610"/>
                  </a:lnTo>
                  <a:cubicBezTo>
                    <a:pt x="3049976" y="781050"/>
                    <a:pt x="3052516" y="726440"/>
                    <a:pt x="3049976" y="692150"/>
                  </a:cubicBezTo>
                  <a:cubicBezTo>
                    <a:pt x="3051246" y="674370"/>
                    <a:pt x="3048706" y="652780"/>
                    <a:pt x="3047435" y="641350"/>
                  </a:cubicBezTo>
                  <a:lnTo>
                    <a:pt x="3048706" y="641350"/>
                  </a:lnTo>
                  <a:lnTo>
                    <a:pt x="3044896" y="542290"/>
                  </a:lnTo>
                  <a:lnTo>
                    <a:pt x="3046166" y="541020"/>
                  </a:lnTo>
                  <a:lnTo>
                    <a:pt x="3046166" y="537210"/>
                  </a:lnTo>
                  <a:cubicBezTo>
                    <a:pt x="3046166" y="502920"/>
                    <a:pt x="3044896" y="468630"/>
                    <a:pt x="3044896" y="431800"/>
                  </a:cubicBezTo>
                  <a:cubicBezTo>
                    <a:pt x="3042356" y="361950"/>
                    <a:pt x="3041085" y="290830"/>
                    <a:pt x="3047435" y="213360"/>
                  </a:cubicBezTo>
                  <a:lnTo>
                    <a:pt x="3047435" y="207010"/>
                  </a:lnTo>
                  <a:cubicBezTo>
                    <a:pt x="3046166" y="191770"/>
                    <a:pt x="3046166" y="176530"/>
                    <a:pt x="3046166" y="158750"/>
                  </a:cubicBezTo>
                  <a:lnTo>
                    <a:pt x="3046166" y="80010"/>
                  </a:lnTo>
                  <a:lnTo>
                    <a:pt x="3051246" y="59690"/>
                  </a:lnTo>
                  <a:lnTo>
                    <a:pt x="3051246" y="8890"/>
                  </a:lnTo>
                  <a:lnTo>
                    <a:pt x="3044896" y="8890"/>
                  </a:lnTo>
                  <a:cubicBezTo>
                    <a:pt x="3006796" y="8890"/>
                    <a:pt x="2950916" y="7620"/>
                    <a:pt x="2935676" y="7620"/>
                  </a:cubicBezTo>
                  <a:cubicBezTo>
                    <a:pt x="2907735" y="7620"/>
                    <a:pt x="2892496" y="7620"/>
                    <a:pt x="2884876" y="8890"/>
                  </a:cubicBezTo>
                  <a:cubicBezTo>
                    <a:pt x="2851856" y="0"/>
                    <a:pt x="2773116" y="1270"/>
                    <a:pt x="2696916" y="3810"/>
                  </a:cubicBezTo>
                  <a:cubicBezTo>
                    <a:pt x="2658816" y="5080"/>
                    <a:pt x="2621986" y="5080"/>
                    <a:pt x="2596586" y="3810"/>
                  </a:cubicBezTo>
                  <a:lnTo>
                    <a:pt x="2592776" y="3810"/>
                  </a:lnTo>
                  <a:lnTo>
                    <a:pt x="2590236" y="10160"/>
                  </a:lnTo>
                  <a:cubicBezTo>
                    <a:pt x="2539436" y="10160"/>
                    <a:pt x="2489906" y="11430"/>
                    <a:pt x="2425136" y="13970"/>
                  </a:cubicBezTo>
                  <a:lnTo>
                    <a:pt x="2413706" y="13970"/>
                  </a:lnTo>
                  <a:lnTo>
                    <a:pt x="2414976" y="16510"/>
                  </a:lnTo>
                  <a:lnTo>
                    <a:pt x="2381956" y="16510"/>
                  </a:lnTo>
                  <a:lnTo>
                    <a:pt x="2381956" y="21590"/>
                  </a:lnTo>
                  <a:cubicBezTo>
                    <a:pt x="2359096" y="21590"/>
                    <a:pt x="2334966" y="20320"/>
                    <a:pt x="2308296" y="19050"/>
                  </a:cubicBezTo>
                  <a:cubicBezTo>
                    <a:pt x="2285435" y="17780"/>
                    <a:pt x="2262576" y="17780"/>
                    <a:pt x="2239716" y="16510"/>
                  </a:cubicBezTo>
                  <a:lnTo>
                    <a:pt x="2239716" y="15240"/>
                  </a:lnTo>
                  <a:cubicBezTo>
                    <a:pt x="2232096" y="13970"/>
                    <a:pt x="2223206" y="13970"/>
                    <a:pt x="2215585" y="12700"/>
                  </a:cubicBezTo>
                  <a:lnTo>
                    <a:pt x="2214316" y="44450"/>
                  </a:lnTo>
                  <a:lnTo>
                    <a:pt x="2210506" y="44450"/>
                  </a:lnTo>
                  <a:lnTo>
                    <a:pt x="2210506" y="13970"/>
                  </a:lnTo>
                  <a:cubicBezTo>
                    <a:pt x="2169488" y="10160"/>
                    <a:pt x="2129660" y="12700"/>
                    <a:pt x="2090803" y="15240"/>
                  </a:cubicBezTo>
                  <a:cubicBezTo>
                    <a:pt x="2050975" y="17780"/>
                    <a:pt x="2013090" y="20320"/>
                    <a:pt x="1978119" y="16510"/>
                  </a:cubicBezTo>
                  <a:cubicBezTo>
                    <a:pt x="1961605" y="17780"/>
                    <a:pt x="1948976" y="17780"/>
                    <a:pt x="1938291" y="16510"/>
                  </a:cubicBezTo>
                  <a:lnTo>
                    <a:pt x="1938291" y="15240"/>
                  </a:lnTo>
                  <a:lnTo>
                    <a:pt x="1905263" y="12700"/>
                  </a:lnTo>
                  <a:lnTo>
                    <a:pt x="1905263" y="16510"/>
                  </a:lnTo>
                  <a:cubicBezTo>
                    <a:pt x="1894577" y="16510"/>
                    <a:pt x="1882920" y="17780"/>
                    <a:pt x="1870292" y="17780"/>
                  </a:cubicBezTo>
                  <a:lnTo>
                    <a:pt x="1862520" y="12700"/>
                  </a:lnTo>
                  <a:lnTo>
                    <a:pt x="1857663" y="12700"/>
                  </a:lnTo>
                  <a:cubicBezTo>
                    <a:pt x="1845035" y="11430"/>
                    <a:pt x="1839206" y="11430"/>
                    <a:pt x="1837263" y="19050"/>
                  </a:cubicBezTo>
                  <a:lnTo>
                    <a:pt x="1837263" y="21590"/>
                  </a:lnTo>
                  <a:cubicBezTo>
                    <a:pt x="1832406" y="22860"/>
                    <a:pt x="1827549" y="22860"/>
                    <a:pt x="1823664" y="24130"/>
                  </a:cubicBezTo>
                  <a:cubicBezTo>
                    <a:pt x="1813950" y="19050"/>
                    <a:pt x="1801321" y="20320"/>
                    <a:pt x="1786750" y="20320"/>
                  </a:cubicBezTo>
                  <a:cubicBezTo>
                    <a:pt x="1772178" y="21590"/>
                    <a:pt x="1756636" y="21590"/>
                    <a:pt x="1745950" y="16510"/>
                  </a:cubicBezTo>
                  <a:lnTo>
                    <a:pt x="1744979" y="15240"/>
                  </a:lnTo>
                  <a:lnTo>
                    <a:pt x="1743036" y="15240"/>
                  </a:lnTo>
                  <a:cubicBezTo>
                    <a:pt x="1738179" y="16510"/>
                    <a:pt x="1718751" y="17780"/>
                    <a:pt x="1700294" y="19050"/>
                  </a:cubicBezTo>
                  <a:cubicBezTo>
                    <a:pt x="1682808" y="20320"/>
                    <a:pt x="1663380" y="21590"/>
                    <a:pt x="1647837" y="22860"/>
                  </a:cubicBezTo>
                  <a:cubicBezTo>
                    <a:pt x="1644923" y="20320"/>
                    <a:pt x="1639095" y="19050"/>
                    <a:pt x="1632295" y="19050"/>
                  </a:cubicBezTo>
                  <a:cubicBezTo>
                    <a:pt x="1609952" y="20320"/>
                    <a:pt x="1584695" y="21590"/>
                    <a:pt x="1553610" y="21590"/>
                  </a:cubicBezTo>
                  <a:lnTo>
                    <a:pt x="1552638" y="20320"/>
                  </a:lnTo>
                  <a:lnTo>
                    <a:pt x="1547781" y="21590"/>
                  </a:lnTo>
                  <a:cubicBezTo>
                    <a:pt x="1527381" y="21590"/>
                    <a:pt x="1506982" y="20320"/>
                    <a:pt x="1486582" y="20320"/>
                  </a:cubicBezTo>
                  <a:lnTo>
                    <a:pt x="1486582" y="17780"/>
                  </a:lnTo>
                  <a:cubicBezTo>
                    <a:pt x="1480753" y="19050"/>
                    <a:pt x="1474925" y="19050"/>
                    <a:pt x="1470068" y="20320"/>
                  </a:cubicBezTo>
                  <a:lnTo>
                    <a:pt x="1462297" y="20320"/>
                  </a:lnTo>
                  <a:cubicBezTo>
                    <a:pt x="1414697" y="19050"/>
                    <a:pt x="1365155" y="17780"/>
                    <a:pt x="1314641" y="17780"/>
                  </a:cubicBezTo>
                  <a:lnTo>
                    <a:pt x="1312698" y="17780"/>
                  </a:lnTo>
                  <a:lnTo>
                    <a:pt x="1309784" y="22860"/>
                  </a:lnTo>
                  <a:lnTo>
                    <a:pt x="1309784" y="27940"/>
                  </a:lnTo>
                  <a:lnTo>
                    <a:pt x="1307841" y="27940"/>
                  </a:lnTo>
                  <a:lnTo>
                    <a:pt x="1247613" y="16510"/>
                  </a:lnTo>
                  <a:cubicBezTo>
                    <a:pt x="1238871" y="16510"/>
                    <a:pt x="1234014" y="19050"/>
                    <a:pt x="1228185" y="20320"/>
                  </a:cubicBezTo>
                  <a:cubicBezTo>
                    <a:pt x="1219442" y="22860"/>
                    <a:pt x="1211671" y="26670"/>
                    <a:pt x="1186414" y="21590"/>
                  </a:cubicBezTo>
                  <a:lnTo>
                    <a:pt x="1186414" y="24130"/>
                  </a:lnTo>
                  <a:lnTo>
                    <a:pt x="1125215" y="24130"/>
                  </a:lnTo>
                  <a:cubicBezTo>
                    <a:pt x="1054301" y="24130"/>
                    <a:pt x="972702" y="24130"/>
                    <a:pt x="909560" y="19050"/>
                  </a:cubicBezTo>
                  <a:lnTo>
                    <a:pt x="883332" y="17780"/>
                  </a:lnTo>
                  <a:lnTo>
                    <a:pt x="894018" y="24130"/>
                  </a:lnTo>
                  <a:lnTo>
                    <a:pt x="888189" y="24130"/>
                  </a:lnTo>
                  <a:cubicBezTo>
                    <a:pt x="862932"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59168"/>
                    <a:pt x="6350" y="859168"/>
                    <a:pt x="6350" y="859168"/>
                  </a:cubicBezTo>
                  <a:lnTo>
                    <a:pt x="10160" y="859168"/>
                  </a:lnTo>
                  <a:lnTo>
                    <a:pt x="10160" y="859168"/>
                  </a:lnTo>
                  <a:lnTo>
                    <a:pt x="19050" y="859168"/>
                  </a:lnTo>
                  <a:lnTo>
                    <a:pt x="19050" y="859168"/>
                  </a:lnTo>
                  <a:lnTo>
                    <a:pt x="12700" y="859168"/>
                  </a:lnTo>
                  <a:lnTo>
                    <a:pt x="16510" y="859168"/>
                  </a:lnTo>
                  <a:lnTo>
                    <a:pt x="16510" y="859168"/>
                  </a:lnTo>
                  <a:cubicBezTo>
                    <a:pt x="13970" y="859168"/>
                    <a:pt x="10160" y="859168"/>
                    <a:pt x="16510" y="859168"/>
                  </a:cubicBezTo>
                  <a:cubicBezTo>
                    <a:pt x="16510" y="859168"/>
                    <a:pt x="16510" y="859168"/>
                    <a:pt x="15240" y="859168"/>
                  </a:cubicBezTo>
                  <a:lnTo>
                    <a:pt x="12700" y="859168"/>
                  </a:lnTo>
                  <a:lnTo>
                    <a:pt x="12700" y="859168"/>
                  </a:lnTo>
                  <a:cubicBezTo>
                    <a:pt x="13970" y="859168"/>
                    <a:pt x="13970" y="859168"/>
                    <a:pt x="15240" y="859168"/>
                  </a:cubicBezTo>
                  <a:cubicBezTo>
                    <a:pt x="16510" y="859168"/>
                    <a:pt x="19050" y="859168"/>
                    <a:pt x="21590" y="859168"/>
                  </a:cubicBezTo>
                  <a:cubicBezTo>
                    <a:pt x="21590" y="859168"/>
                    <a:pt x="20320" y="859168"/>
                    <a:pt x="20320" y="859168"/>
                  </a:cubicBezTo>
                  <a:cubicBezTo>
                    <a:pt x="20320" y="859168"/>
                    <a:pt x="19050" y="859168"/>
                    <a:pt x="19050" y="859168"/>
                  </a:cubicBezTo>
                  <a:lnTo>
                    <a:pt x="21590" y="859168"/>
                  </a:lnTo>
                  <a:lnTo>
                    <a:pt x="21590" y="859168"/>
                  </a:lnTo>
                  <a:cubicBezTo>
                    <a:pt x="15240" y="859168"/>
                    <a:pt x="17780" y="859168"/>
                    <a:pt x="20320" y="859168"/>
                  </a:cubicBezTo>
                  <a:cubicBezTo>
                    <a:pt x="21590" y="859168"/>
                    <a:pt x="24130" y="859168"/>
                    <a:pt x="20320" y="859168"/>
                  </a:cubicBezTo>
                  <a:lnTo>
                    <a:pt x="16510" y="859168"/>
                  </a:lnTo>
                  <a:lnTo>
                    <a:pt x="17780" y="859168"/>
                  </a:lnTo>
                  <a:lnTo>
                    <a:pt x="11430" y="859168"/>
                  </a:lnTo>
                  <a:cubicBezTo>
                    <a:pt x="11430" y="859168"/>
                    <a:pt x="10160" y="859168"/>
                    <a:pt x="10160" y="859168"/>
                  </a:cubicBezTo>
                  <a:lnTo>
                    <a:pt x="8890" y="859168"/>
                  </a:lnTo>
                  <a:lnTo>
                    <a:pt x="10160" y="859168"/>
                  </a:lnTo>
                  <a:lnTo>
                    <a:pt x="10160" y="859168"/>
                  </a:lnTo>
                  <a:lnTo>
                    <a:pt x="13970" y="859168"/>
                  </a:lnTo>
                  <a:lnTo>
                    <a:pt x="21590" y="859168"/>
                  </a:lnTo>
                  <a:cubicBezTo>
                    <a:pt x="22860" y="859168"/>
                    <a:pt x="22860" y="859168"/>
                    <a:pt x="24130" y="859168"/>
                  </a:cubicBezTo>
                  <a:lnTo>
                    <a:pt x="22860" y="859168"/>
                  </a:lnTo>
                  <a:lnTo>
                    <a:pt x="21590" y="859168"/>
                  </a:lnTo>
                  <a:cubicBezTo>
                    <a:pt x="20320" y="859168"/>
                    <a:pt x="20320" y="859168"/>
                    <a:pt x="20320" y="859168"/>
                  </a:cubicBezTo>
                  <a:cubicBezTo>
                    <a:pt x="17780" y="859168"/>
                    <a:pt x="15240" y="859168"/>
                    <a:pt x="13970" y="859168"/>
                  </a:cubicBezTo>
                  <a:lnTo>
                    <a:pt x="12700" y="859168"/>
                  </a:lnTo>
                  <a:lnTo>
                    <a:pt x="12700" y="859168"/>
                  </a:lnTo>
                  <a:cubicBezTo>
                    <a:pt x="13970" y="859168"/>
                    <a:pt x="15240" y="859168"/>
                    <a:pt x="16510" y="859168"/>
                  </a:cubicBezTo>
                  <a:cubicBezTo>
                    <a:pt x="16510" y="859168"/>
                    <a:pt x="19050" y="859168"/>
                    <a:pt x="22860" y="859168"/>
                  </a:cubicBezTo>
                  <a:lnTo>
                    <a:pt x="12700" y="859168"/>
                  </a:lnTo>
                  <a:cubicBezTo>
                    <a:pt x="8890" y="859168"/>
                    <a:pt x="8890" y="859168"/>
                    <a:pt x="8890" y="859168"/>
                  </a:cubicBezTo>
                  <a:cubicBezTo>
                    <a:pt x="8890" y="859168"/>
                    <a:pt x="8890" y="859168"/>
                    <a:pt x="5080" y="859168"/>
                  </a:cubicBezTo>
                  <a:lnTo>
                    <a:pt x="8890" y="859168"/>
                  </a:lnTo>
                  <a:cubicBezTo>
                    <a:pt x="10160" y="859168"/>
                    <a:pt x="10160" y="859168"/>
                    <a:pt x="10160" y="859168"/>
                  </a:cubicBezTo>
                  <a:cubicBezTo>
                    <a:pt x="10160" y="859168"/>
                    <a:pt x="10160" y="859168"/>
                    <a:pt x="12700" y="859168"/>
                  </a:cubicBezTo>
                  <a:cubicBezTo>
                    <a:pt x="10160" y="859168"/>
                    <a:pt x="8890" y="859168"/>
                    <a:pt x="8890" y="859168"/>
                  </a:cubicBezTo>
                  <a:cubicBezTo>
                    <a:pt x="7620" y="859168"/>
                    <a:pt x="7620" y="859168"/>
                    <a:pt x="2540" y="859168"/>
                  </a:cubicBezTo>
                  <a:lnTo>
                    <a:pt x="0" y="859168"/>
                  </a:lnTo>
                  <a:lnTo>
                    <a:pt x="6350" y="859168"/>
                  </a:lnTo>
                  <a:lnTo>
                    <a:pt x="6350" y="859168"/>
                  </a:lnTo>
                  <a:cubicBezTo>
                    <a:pt x="6350" y="859168"/>
                    <a:pt x="7620" y="859168"/>
                    <a:pt x="8890" y="859168"/>
                  </a:cubicBezTo>
                  <a:lnTo>
                    <a:pt x="8890" y="859168"/>
                  </a:lnTo>
                  <a:lnTo>
                    <a:pt x="10160" y="859168"/>
                  </a:lnTo>
                  <a:cubicBezTo>
                    <a:pt x="11430" y="859168"/>
                    <a:pt x="15240" y="859168"/>
                    <a:pt x="16510" y="859168"/>
                  </a:cubicBezTo>
                  <a:cubicBezTo>
                    <a:pt x="16510" y="859168"/>
                    <a:pt x="15240" y="859168"/>
                    <a:pt x="13970" y="859168"/>
                  </a:cubicBezTo>
                  <a:cubicBezTo>
                    <a:pt x="13970" y="859168"/>
                    <a:pt x="12700" y="859168"/>
                    <a:pt x="12700" y="859168"/>
                  </a:cubicBezTo>
                  <a:lnTo>
                    <a:pt x="8890" y="859168"/>
                  </a:lnTo>
                  <a:lnTo>
                    <a:pt x="8890" y="872490"/>
                  </a:lnTo>
                  <a:lnTo>
                    <a:pt x="6350" y="872490"/>
                  </a:lnTo>
                  <a:lnTo>
                    <a:pt x="6350" y="902970"/>
                  </a:lnTo>
                  <a:cubicBezTo>
                    <a:pt x="3810" y="938530"/>
                    <a:pt x="1270" y="993140"/>
                    <a:pt x="3810" y="1027430"/>
                  </a:cubicBezTo>
                  <a:cubicBezTo>
                    <a:pt x="2540" y="1045210"/>
                    <a:pt x="5080" y="1066800"/>
                    <a:pt x="6350" y="1078230"/>
                  </a:cubicBezTo>
                  <a:lnTo>
                    <a:pt x="5080" y="1078230"/>
                  </a:lnTo>
                  <a:lnTo>
                    <a:pt x="8890" y="1177290"/>
                  </a:lnTo>
                  <a:lnTo>
                    <a:pt x="7620" y="1178560"/>
                  </a:lnTo>
                  <a:lnTo>
                    <a:pt x="7620" y="1182370"/>
                  </a:lnTo>
                  <a:cubicBezTo>
                    <a:pt x="7620" y="1216660"/>
                    <a:pt x="8890" y="1250950"/>
                    <a:pt x="8890" y="1287780"/>
                  </a:cubicBezTo>
                  <a:cubicBezTo>
                    <a:pt x="11430" y="1357630"/>
                    <a:pt x="12700" y="1428750"/>
                    <a:pt x="6350" y="1506220"/>
                  </a:cubicBezTo>
                  <a:lnTo>
                    <a:pt x="6350" y="1512570"/>
                  </a:lnTo>
                  <a:cubicBezTo>
                    <a:pt x="7620" y="1527810"/>
                    <a:pt x="7620" y="1543050"/>
                    <a:pt x="7620" y="1560830"/>
                  </a:cubicBezTo>
                  <a:lnTo>
                    <a:pt x="7620" y="1639570"/>
                  </a:lnTo>
                  <a:lnTo>
                    <a:pt x="2540" y="1659890"/>
                  </a:lnTo>
                  <a:lnTo>
                    <a:pt x="2540" y="1710690"/>
                  </a:lnTo>
                  <a:lnTo>
                    <a:pt x="8890" y="1710690"/>
                  </a:lnTo>
                  <a:cubicBezTo>
                    <a:pt x="46990" y="1710690"/>
                    <a:pt x="102870" y="1711960"/>
                    <a:pt x="118110" y="1711960"/>
                  </a:cubicBezTo>
                  <a:cubicBezTo>
                    <a:pt x="146050" y="1711960"/>
                    <a:pt x="161290" y="1711960"/>
                    <a:pt x="168910" y="1710690"/>
                  </a:cubicBezTo>
                  <a:cubicBezTo>
                    <a:pt x="189230" y="1715770"/>
                    <a:pt x="227330" y="1717040"/>
                    <a:pt x="271780" y="1717040"/>
                  </a:cubicBezTo>
                  <a:cubicBezTo>
                    <a:pt x="298450" y="1717040"/>
                    <a:pt x="327660" y="1717040"/>
                    <a:pt x="356870" y="1715770"/>
                  </a:cubicBezTo>
                  <a:cubicBezTo>
                    <a:pt x="394970" y="1714500"/>
                    <a:pt x="431800" y="1714500"/>
                    <a:pt x="457200" y="1715770"/>
                  </a:cubicBezTo>
                  <a:lnTo>
                    <a:pt x="461010" y="1715770"/>
                  </a:lnTo>
                  <a:lnTo>
                    <a:pt x="463550" y="1709420"/>
                  </a:lnTo>
                  <a:cubicBezTo>
                    <a:pt x="514350" y="1709420"/>
                    <a:pt x="563880" y="1708150"/>
                    <a:pt x="628650" y="1705610"/>
                  </a:cubicBezTo>
                  <a:lnTo>
                    <a:pt x="640080" y="1705610"/>
                  </a:lnTo>
                  <a:lnTo>
                    <a:pt x="638810" y="1703070"/>
                  </a:lnTo>
                  <a:lnTo>
                    <a:pt x="671830" y="1703070"/>
                  </a:lnTo>
                  <a:lnTo>
                    <a:pt x="671830" y="1697990"/>
                  </a:lnTo>
                  <a:cubicBezTo>
                    <a:pt x="694690" y="1697990"/>
                    <a:pt x="718820" y="1699260"/>
                    <a:pt x="745490" y="1700530"/>
                  </a:cubicBezTo>
                  <a:cubicBezTo>
                    <a:pt x="763270" y="1701800"/>
                    <a:pt x="781050" y="1701800"/>
                    <a:pt x="798830" y="1703070"/>
                  </a:cubicBezTo>
                  <a:lnTo>
                    <a:pt x="798830" y="1714500"/>
                  </a:lnTo>
                  <a:lnTo>
                    <a:pt x="907617" y="1714500"/>
                  </a:lnTo>
                  <a:cubicBezTo>
                    <a:pt x="926074" y="1714500"/>
                    <a:pt x="943560" y="1713230"/>
                    <a:pt x="962017" y="1711960"/>
                  </a:cubicBezTo>
                  <a:cubicBezTo>
                    <a:pt x="1001845" y="1709420"/>
                    <a:pt x="1039730" y="1706880"/>
                    <a:pt x="1074701" y="1710690"/>
                  </a:cubicBezTo>
                  <a:cubicBezTo>
                    <a:pt x="1091215" y="1709420"/>
                    <a:pt x="1103844" y="1709420"/>
                    <a:pt x="1114529" y="1710690"/>
                  </a:cubicBezTo>
                  <a:lnTo>
                    <a:pt x="1114529" y="1711960"/>
                  </a:lnTo>
                  <a:lnTo>
                    <a:pt x="1121329" y="1711960"/>
                  </a:lnTo>
                  <a:lnTo>
                    <a:pt x="1146586" y="1714500"/>
                  </a:lnTo>
                  <a:lnTo>
                    <a:pt x="1146586" y="1710690"/>
                  </a:lnTo>
                  <a:cubicBezTo>
                    <a:pt x="1157272" y="1710690"/>
                    <a:pt x="1168929" y="1709420"/>
                    <a:pt x="1181557" y="1709420"/>
                  </a:cubicBezTo>
                  <a:lnTo>
                    <a:pt x="1190300" y="1715770"/>
                  </a:lnTo>
                  <a:lnTo>
                    <a:pt x="1196128" y="1715770"/>
                  </a:lnTo>
                  <a:cubicBezTo>
                    <a:pt x="1208757" y="1717040"/>
                    <a:pt x="1214585" y="1717040"/>
                    <a:pt x="1216528" y="1709420"/>
                  </a:cubicBezTo>
                  <a:lnTo>
                    <a:pt x="1216528" y="1706880"/>
                  </a:lnTo>
                  <a:cubicBezTo>
                    <a:pt x="1221385" y="1705610"/>
                    <a:pt x="1226242" y="1705610"/>
                    <a:pt x="1230128" y="1704340"/>
                  </a:cubicBezTo>
                  <a:cubicBezTo>
                    <a:pt x="1239842" y="1709420"/>
                    <a:pt x="1252470" y="1708150"/>
                    <a:pt x="1267042" y="1708150"/>
                  </a:cubicBezTo>
                  <a:cubicBezTo>
                    <a:pt x="1281613" y="1706880"/>
                    <a:pt x="1297156" y="1706880"/>
                    <a:pt x="1307841" y="1711960"/>
                  </a:cubicBezTo>
                  <a:lnTo>
                    <a:pt x="1308813" y="1713230"/>
                  </a:lnTo>
                  <a:lnTo>
                    <a:pt x="1310755" y="1713230"/>
                  </a:lnTo>
                  <a:cubicBezTo>
                    <a:pt x="1315613" y="1711960"/>
                    <a:pt x="1335041" y="1710690"/>
                    <a:pt x="1353498" y="1709420"/>
                  </a:cubicBezTo>
                  <a:cubicBezTo>
                    <a:pt x="1370983" y="1708150"/>
                    <a:pt x="1390412" y="1706880"/>
                    <a:pt x="1405954" y="1705610"/>
                  </a:cubicBezTo>
                  <a:cubicBezTo>
                    <a:pt x="1408869" y="1708150"/>
                    <a:pt x="1415669" y="1709420"/>
                    <a:pt x="1421497" y="1709420"/>
                  </a:cubicBezTo>
                  <a:cubicBezTo>
                    <a:pt x="1443840" y="1708150"/>
                    <a:pt x="1469096" y="1706880"/>
                    <a:pt x="1500182" y="1706880"/>
                  </a:cubicBezTo>
                  <a:lnTo>
                    <a:pt x="1501153" y="1708150"/>
                  </a:lnTo>
                  <a:lnTo>
                    <a:pt x="1506010" y="1706880"/>
                  </a:lnTo>
                  <a:cubicBezTo>
                    <a:pt x="1526410" y="1706880"/>
                    <a:pt x="1546810" y="1708150"/>
                    <a:pt x="1567209" y="1708150"/>
                  </a:cubicBezTo>
                  <a:lnTo>
                    <a:pt x="1567209" y="1710690"/>
                  </a:lnTo>
                  <a:lnTo>
                    <a:pt x="1583724" y="1708150"/>
                  </a:lnTo>
                  <a:lnTo>
                    <a:pt x="1591495" y="1708150"/>
                  </a:lnTo>
                  <a:cubicBezTo>
                    <a:pt x="1639095" y="1709420"/>
                    <a:pt x="1688637" y="1710690"/>
                    <a:pt x="1739150" y="1710690"/>
                  </a:cubicBezTo>
                  <a:lnTo>
                    <a:pt x="1741093" y="1710690"/>
                  </a:lnTo>
                  <a:lnTo>
                    <a:pt x="1744008" y="1705610"/>
                  </a:lnTo>
                  <a:lnTo>
                    <a:pt x="1744008" y="1700530"/>
                  </a:lnTo>
                  <a:lnTo>
                    <a:pt x="1745950" y="1700530"/>
                  </a:lnTo>
                  <a:lnTo>
                    <a:pt x="1806178" y="1711960"/>
                  </a:lnTo>
                  <a:cubicBezTo>
                    <a:pt x="1814921" y="1711960"/>
                    <a:pt x="1819778" y="1709420"/>
                    <a:pt x="1825606" y="1708150"/>
                  </a:cubicBezTo>
                  <a:cubicBezTo>
                    <a:pt x="1834349" y="1705610"/>
                    <a:pt x="1842121" y="1701800"/>
                    <a:pt x="1867377" y="1706880"/>
                  </a:cubicBezTo>
                  <a:lnTo>
                    <a:pt x="1867377" y="1704340"/>
                  </a:lnTo>
                  <a:lnTo>
                    <a:pt x="1927605" y="1704340"/>
                  </a:lnTo>
                  <a:cubicBezTo>
                    <a:pt x="1998519" y="1704340"/>
                    <a:pt x="2080118" y="1704340"/>
                    <a:pt x="2143260" y="1709420"/>
                  </a:cubicBezTo>
                  <a:lnTo>
                    <a:pt x="2169488" y="1710690"/>
                  </a:lnTo>
                  <a:lnTo>
                    <a:pt x="2158803" y="1704340"/>
                  </a:lnTo>
                  <a:lnTo>
                    <a:pt x="2164631" y="1704340"/>
                  </a:lnTo>
                  <a:cubicBezTo>
                    <a:pt x="2188916" y="1706880"/>
                    <a:pt x="2202885" y="1708150"/>
                    <a:pt x="2210506" y="1704340"/>
                  </a:cubicBezTo>
                  <a:lnTo>
                    <a:pt x="2210506" y="1705610"/>
                  </a:lnTo>
                  <a:cubicBezTo>
                    <a:pt x="2211775" y="1705610"/>
                    <a:pt x="2211775" y="1705610"/>
                    <a:pt x="2213046" y="1704340"/>
                  </a:cubicBezTo>
                  <a:cubicBezTo>
                    <a:pt x="2214316" y="1704340"/>
                    <a:pt x="2215585" y="1705610"/>
                    <a:pt x="2218125" y="1705610"/>
                  </a:cubicBezTo>
                  <a:lnTo>
                    <a:pt x="2218125" y="1711960"/>
                  </a:lnTo>
                  <a:cubicBezTo>
                    <a:pt x="2253685" y="1710690"/>
                    <a:pt x="2282896" y="1710690"/>
                    <a:pt x="2308296" y="1711960"/>
                  </a:cubicBezTo>
                  <a:cubicBezTo>
                    <a:pt x="2337506" y="1713230"/>
                    <a:pt x="2364175" y="1713230"/>
                    <a:pt x="2392116" y="1710690"/>
                  </a:cubicBezTo>
                  <a:cubicBezTo>
                    <a:pt x="2393385" y="1711960"/>
                    <a:pt x="2394656" y="1714500"/>
                    <a:pt x="2398466" y="1715770"/>
                  </a:cubicBezTo>
                  <a:lnTo>
                    <a:pt x="2401006" y="1715770"/>
                  </a:lnTo>
                  <a:cubicBezTo>
                    <a:pt x="2404816" y="1715770"/>
                    <a:pt x="2407356" y="1714500"/>
                    <a:pt x="2409896" y="1714500"/>
                  </a:cubicBezTo>
                  <a:lnTo>
                    <a:pt x="2409896" y="1719580"/>
                  </a:lnTo>
                  <a:cubicBezTo>
                    <a:pt x="2478475" y="1719580"/>
                    <a:pt x="2500066" y="1711960"/>
                    <a:pt x="2510225" y="1705610"/>
                  </a:cubicBezTo>
                  <a:cubicBezTo>
                    <a:pt x="2564835" y="1706880"/>
                    <a:pt x="2613096" y="1709420"/>
                    <a:pt x="2660085" y="1713230"/>
                  </a:cubicBezTo>
                  <a:lnTo>
                    <a:pt x="2660085" y="1708150"/>
                  </a:lnTo>
                  <a:lnTo>
                    <a:pt x="2677866" y="1708150"/>
                  </a:lnTo>
                  <a:lnTo>
                    <a:pt x="2677866" y="1704340"/>
                  </a:lnTo>
                  <a:lnTo>
                    <a:pt x="2752796" y="1704340"/>
                  </a:lnTo>
                  <a:lnTo>
                    <a:pt x="2799785" y="1706880"/>
                  </a:lnTo>
                  <a:lnTo>
                    <a:pt x="2801056" y="1706880"/>
                  </a:lnTo>
                  <a:cubicBezTo>
                    <a:pt x="2811216" y="1703070"/>
                    <a:pt x="2845506" y="1703070"/>
                    <a:pt x="2877256" y="1703070"/>
                  </a:cubicBezTo>
                  <a:cubicBezTo>
                    <a:pt x="2905196" y="1703070"/>
                    <a:pt x="2930596" y="1703070"/>
                    <a:pt x="2942026" y="1700530"/>
                  </a:cubicBezTo>
                  <a:lnTo>
                    <a:pt x="3005526" y="1700530"/>
                  </a:lnTo>
                  <a:lnTo>
                    <a:pt x="3005526" y="1694180"/>
                  </a:lnTo>
                  <a:lnTo>
                    <a:pt x="3022035" y="1694180"/>
                  </a:lnTo>
                  <a:lnTo>
                    <a:pt x="3022035" y="1687830"/>
                  </a:lnTo>
                  <a:cubicBezTo>
                    <a:pt x="3022035" y="1677670"/>
                    <a:pt x="3022035" y="1666240"/>
                    <a:pt x="3023306" y="1653540"/>
                  </a:cubicBezTo>
                  <a:lnTo>
                    <a:pt x="3023306" y="1640840"/>
                  </a:lnTo>
                  <a:cubicBezTo>
                    <a:pt x="3023306" y="1630680"/>
                    <a:pt x="3023306" y="1623060"/>
                    <a:pt x="3024576" y="1614170"/>
                  </a:cubicBezTo>
                  <a:lnTo>
                    <a:pt x="3025846" y="1597660"/>
                  </a:lnTo>
                  <a:cubicBezTo>
                    <a:pt x="3029656" y="1534160"/>
                    <a:pt x="3028385" y="1520190"/>
                    <a:pt x="3028385" y="1506220"/>
                  </a:cubicBezTo>
                  <a:cubicBezTo>
                    <a:pt x="3027115" y="1492250"/>
                    <a:pt x="3027115" y="1479550"/>
                    <a:pt x="3030926" y="1417320"/>
                  </a:cubicBezTo>
                  <a:lnTo>
                    <a:pt x="3032196" y="1399540"/>
                  </a:lnTo>
                  <a:lnTo>
                    <a:pt x="3020765" y="1412240"/>
                  </a:lnTo>
                  <a:cubicBezTo>
                    <a:pt x="3019496" y="1399540"/>
                    <a:pt x="3022035" y="1371600"/>
                    <a:pt x="3023306" y="1350010"/>
                  </a:cubicBezTo>
                  <a:cubicBezTo>
                    <a:pt x="3025846" y="1316990"/>
                    <a:pt x="3029656" y="1278890"/>
                    <a:pt x="3027115" y="1244600"/>
                  </a:cubicBezTo>
                  <a:lnTo>
                    <a:pt x="3036006" y="1272540"/>
                  </a:lnTo>
                  <a:lnTo>
                    <a:pt x="3034735" y="1225550"/>
                  </a:lnTo>
                  <a:cubicBezTo>
                    <a:pt x="3034735" y="1210310"/>
                    <a:pt x="3033465" y="1193800"/>
                    <a:pt x="3033465" y="1177290"/>
                  </a:cubicBezTo>
                  <a:cubicBezTo>
                    <a:pt x="3036006" y="1164590"/>
                    <a:pt x="3038546" y="1151890"/>
                    <a:pt x="3039815" y="1141730"/>
                  </a:cubicBezTo>
                  <a:lnTo>
                    <a:pt x="3044896" y="1141730"/>
                  </a:lnTo>
                  <a:cubicBezTo>
                    <a:pt x="3048706" y="1089660"/>
                    <a:pt x="3047435" y="1085850"/>
                    <a:pt x="3043626" y="1082040"/>
                  </a:cubicBezTo>
                  <a:cubicBezTo>
                    <a:pt x="3042356" y="1080770"/>
                    <a:pt x="3039815" y="1079500"/>
                    <a:pt x="3038546" y="1079500"/>
                  </a:cubicBezTo>
                  <a:cubicBezTo>
                    <a:pt x="3037276" y="1076960"/>
                    <a:pt x="3036006" y="1070610"/>
                    <a:pt x="3036006" y="1054100"/>
                  </a:cubicBezTo>
                  <a:cubicBezTo>
                    <a:pt x="3037276" y="1054100"/>
                    <a:pt x="3038546" y="1054100"/>
                    <a:pt x="3041085" y="1052830"/>
                  </a:cubicBezTo>
                  <a:cubicBezTo>
                    <a:pt x="3046165" y="1050290"/>
                    <a:pt x="3047435" y="1043940"/>
                    <a:pt x="3047435" y="1017270"/>
                  </a:cubicBezTo>
                  <a:cubicBezTo>
                    <a:pt x="3048706" y="1007110"/>
                    <a:pt x="3047435" y="981710"/>
                    <a:pt x="3044896" y="949960"/>
                  </a:cubicBezTo>
                  <a:cubicBezTo>
                    <a:pt x="3043626" y="929640"/>
                    <a:pt x="3042356" y="906780"/>
                    <a:pt x="3041085" y="883920"/>
                  </a:cubicBezTo>
                  <a:lnTo>
                    <a:pt x="3041085" y="861060"/>
                  </a:lnTo>
                  <a:cubicBezTo>
                    <a:pt x="3046165" y="859168"/>
                    <a:pt x="3047435" y="859168"/>
                    <a:pt x="3046165" y="859168"/>
                  </a:cubicBezTo>
                  <a:lnTo>
                    <a:pt x="3042356" y="859168"/>
                  </a:lnTo>
                  <a:lnTo>
                    <a:pt x="3042356" y="859168"/>
                  </a:lnTo>
                  <a:lnTo>
                    <a:pt x="3033465" y="859168"/>
                  </a:lnTo>
                  <a:lnTo>
                    <a:pt x="3033465" y="859168"/>
                  </a:lnTo>
                  <a:lnTo>
                    <a:pt x="3039815" y="859168"/>
                  </a:lnTo>
                  <a:lnTo>
                    <a:pt x="3036006" y="859168"/>
                  </a:lnTo>
                  <a:lnTo>
                    <a:pt x="3036006" y="859168"/>
                  </a:lnTo>
                  <a:cubicBezTo>
                    <a:pt x="3038546" y="859168"/>
                    <a:pt x="3042356" y="859168"/>
                    <a:pt x="3036006" y="859168"/>
                  </a:cubicBezTo>
                  <a:cubicBezTo>
                    <a:pt x="3036006" y="859168"/>
                    <a:pt x="3036006" y="859168"/>
                    <a:pt x="3037276" y="859168"/>
                  </a:cubicBezTo>
                  <a:lnTo>
                    <a:pt x="3039815" y="859168"/>
                  </a:lnTo>
                  <a:lnTo>
                    <a:pt x="3039815" y="859168"/>
                  </a:lnTo>
                  <a:cubicBezTo>
                    <a:pt x="3038546" y="859168"/>
                    <a:pt x="3038546" y="859168"/>
                    <a:pt x="3037276" y="859168"/>
                  </a:cubicBezTo>
                  <a:cubicBezTo>
                    <a:pt x="3036006" y="859168"/>
                    <a:pt x="3033465" y="859168"/>
                    <a:pt x="3030926" y="859168"/>
                  </a:cubicBezTo>
                  <a:cubicBezTo>
                    <a:pt x="3030926" y="859168"/>
                    <a:pt x="3032196" y="859168"/>
                    <a:pt x="3032196" y="859168"/>
                  </a:cubicBezTo>
                  <a:cubicBezTo>
                    <a:pt x="3032196" y="859168"/>
                    <a:pt x="3032196" y="859168"/>
                    <a:pt x="3033465" y="859168"/>
                  </a:cubicBezTo>
                  <a:lnTo>
                    <a:pt x="3028385" y="859168"/>
                  </a:lnTo>
                  <a:lnTo>
                    <a:pt x="3034735" y="859168"/>
                  </a:lnTo>
                  <a:lnTo>
                    <a:pt x="3036006" y="859168"/>
                  </a:lnTo>
                  <a:lnTo>
                    <a:pt x="3036006" y="859168"/>
                  </a:lnTo>
                  <a:cubicBezTo>
                    <a:pt x="3042356" y="859168"/>
                    <a:pt x="3039815" y="859168"/>
                    <a:pt x="3037276" y="859168"/>
                  </a:cubicBezTo>
                  <a:cubicBezTo>
                    <a:pt x="3036006" y="859168"/>
                    <a:pt x="3033465" y="859168"/>
                    <a:pt x="3037276" y="859168"/>
                  </a:cubicBezTo>
                  <a:lnTo>
                    <a:pt x="3041085" y="859168"/>
                  </a:lnTo>
                  <a:lnTo>
                    <a:pt x="3039815" y="859168"/>
                  </a:lnTo>
                  <a:lnTo>
                    <a:pt x="3046165" y="859168"/>
                  </a:lnTo>
                  <a:cubicBezTo>
                    <a:pt x="3046165" y="859168"/>
                    <a:pt x="3047435" y="859168"/>
                    <a:pt x="3047435" y="859168"/>
                  </a:cubicBezTo>
                  <a:lnTo>
                    <a:pt x="3048706" y="859168"/>
                  </a:lnTo>
                  <a:lnTo>
                    <a:pt x="3047435" y="859168"/>
                  </a:lnTo>
                  <a:lnTo>
                    <a:pt x="3047435" y="859168"/>
                  </a:lnTo>
                  <a:lnTo>
                    <a:pt x="3043626" y="859168"/>
                  </a:lnTo>
                  <a:lnTo>
                    <a:pt x="3036006" y="859168"/>
                  </a:lnTo>
                  <a:cubicBezTo>
                    <a:pt x="3034735" y="859168"/>
                    <a:pt x="3034735" y="859168"/>
                    <a:pt x="3033465" y="859168"/>
                  </a:cubicBezTo>
                  <a:lnTo>
                    <a:pt x="3034735" y="859168"/>
                  </a:lnTo>
                  <a:lnTo>
                    <a:pt x="3036006" y="859168"/>
                  </a:lnTo>
                  <a:cubicBezTo>
                    <a:pt x="3037276" y="859168"/>
                    <a:pt x="3037276" y="859168"/>
                    <a:pt x="3037276" y="859168"/>
                  </a:cubicBezTo>
                  <a:cubicBezTo>
                    <a:pt x="3039815" y="859168"/>
                    <a:pt x="3042356" y="859168"/>
                    <a:pt x="3043626" y="859168"/>
                  </a:cubicBezTo>
                  <a:lnTo>
                    <a:pt x="3044896" y="859168"/>
                  </a:lnTo>
                  <a:lnTo>
                    <a:pt x="3041085" y="859168"/>
                  </a:lnTo>
                  <a:cubicBezTo>
                    <a:pt x="3041085" y="859168"/>
                    <a:pt x="3038546" y="859168"/>
                    <a:pt x="3037276" y="859168"/>
                  </a:cubicBezTo>
                  <a:cubicBezTo>
                    <a:pt x="3037276" y="859168"/>
                    <a:pt x="3034735" y="859168"/>
                    <a:pt x="3030926" y="859168"/>
                  </a:cubicBezTo>
                  <a:lnTo>
                    <a:pt x="3041085" y="859168"/>
                  </a:lnTo>
                  <a:cubicBezTo>
                    <a:pt x="3044896" y="859168"/>
                    <a:pt x="3044896" y="859168"/>
                    <a:pt x="3044896" y="859168"/>
                  </a:cubicBezTo>
                  <a:cubicBezTo>
                    <a:pt x="3044896" y="859168"/>
                    <a:pt x="3044896" y="859168"/>
                    <a:pt x="3048706" y="859168"/>
                  </a:cubicBezTo>
                  <a:lnTo>
                    <a:pt x="3044896" y="859168"/>
                  </a:lnTo>
                  <a:cubicBezTo>
                    <a:pt x="3043626" y="859168"/>
                    <a:pt x="3043626" y="859168"/>
                    <a:pt x="3043626" y="859168"/>
                  </a:cubicBezTo>
                  <a:cubicBezTo>
                    <a:pt x="3043626" y="859168"/>
                    <a:pt x="3043626" y="859168"/>
                    <a:pt x="3041085" y="859168"/>
                  </a:cubicBezTo>
                  <a:cubicBezTo>
                    <a:pt x="3043626" y="859168"/>
                    <a:pt x="3044896" y="859168"/>
                    <a:pt x="3044896" y="859168"/>
                  </a:cubicBezTo>
                  <a:cubicBezTo>
                    <a:pt x="3044896" y="859168"/>
                    <a:pt x="3044896" y="859168"/>
                    <a:pt x="3049976" y="859168"/>
                  </a:cubicBezTo>
                  <a:close/>
                  <a:moveTo>
                    <a:pt x="27940" y="495300"/>
                  </a:moveTo>
                  <a:lnTo>
                    <a:pt x="27940" y="488950"/>
                  </a:lnTo>
                  <a:lnTo>
                    <a:pt x="29210" y="488950"/>
                  </a:lnTo>
                  <a:cubicBezTo>
                    <a:pt x="27940" y="491490"/>
                    <a:pt x="27940" y="492760"/>
                    <a:pt x="27940" y="495300"/>
                  </a:cubicBezTo>
                  <a:close/>
                  <a:moveTo>
                    <a:pt x="38100" y="1102360"/>
                  </a:moveTo>
                  <a:cubicBezTo>
                    <a:pt x="38100" y="1098550"/>
                    <a:pt x="36830" y="1096010"/>
                    <a:pt x="36830" y="1093470"/>
                  </a:cubicBezTo>
                  <a:lnTo>
                    <a:pt x="38100" y="1093470"/>
                  </a:lnTo>
                  <a:lnTo>
                    <a:pt x="38100" y="1102360"/>
                  </a:lnTo>
                  <a:close/>
                  <a:moveTo>
                    <a:pt x="2975046" y="546100"/>
                  </a:moveTo>
                  <a:lnTo>
                    <a:pt x="2976316" y="577850"/>
                  </a:lnTo>
                  <a:lnTo>
                    <a:pt x="2967426" y="563880"/>
                  </a:lnTo>
                  <a:lnTo>
                    <a:pt x="2969966" y="591820"/>
                  </a:lnTo>
                  <a:cubicBezTo>
                    <a:pt x="2975046" y="647700"/>
                    <a:pt x="2973776" y="669290"/>
                    <a:pt x="2972506" y="718820"/>
                  </a:cubicBezTo>
                  <a:lnTo>
                    <a:pt x="2971236" y="741680"/>
                  </a:lnTo>
                  <a:lnTo>
                    <a:pt x="2968696" y="762000"/>
                  </a:lnTo>
                  <a:cubicBezTo>
                    <a:pt x="2966156" y="786130"/>
                    <a:pt x="2966156" y="817880"/>
                    <a:pt x="2967426" y="843280"/>
                  </a:cubicBezTo>
                  <a:lnTo>
                    <a:pt x="2963616" y="843280"/>
                  </a:lnTo>
                  <a:lnTo>
                    <a:pt x="2963616" y="859168"/>
                  </a:lnTo>
                  <a:lnTo>
                    <a:pt x="2967426" y="859168"/>
                  </a:lnTo>
                  <a:lnTo>
                    <a:pt x="2972506" y="859168"/>
                  </a:lnTo>
                  <a:lnTo>
                    <a:pt x="2967426" y="859168"/>
                  </a:lnTo>
                  <a:cubicBezTo>
                    <a:pt x="2967426" y="859168"/>
                    <a:pt x="2967426" y="859168"/>
                    <a:pt x="2968696" y="859168"/>
                  </a:cubicBezTo>
                  <a:lnTo>
                    <a:pt x="2959806" y="859168"/>
                  </a:lnTo>
                  <a:lnTo>
                    <a:pt x="2959806" y="859168"/>
                  </a:lnTo>
                  <a:lnTo>
                    <a:pt x="2964886" y="859168"/>
                  </a:lnTo>
                  <a:cubicBezTo>
                    <a:pt x="2963616" y="859168"/>
                    <a:pt x="2963616" y="859168"/>
                    <a:pt x="2962346" y="859168"/>
                  </a:cubicBezTo>
                  <a:cubicBezTo>
                    <a:pt x="2961076" y="859168"/>
                    <a:pt x="2959806" y="859168"/>
                    <a:pt x="2958536" y="859168"/>
                  </a:cubicBezTo>
                  <a:lnTo>
                    <a:pt x="2957266" y="859168"/>
                  </a:lnTo>
                  <a:cubicBezTo>
                    <a:pt x="2955996" y="859168"/>
                    <a:pt x="2957266" y="859168"/>
                    <a:pt x="2959806" y="859168"/>
                  </a:cubicBezTo>
                  <a:cubicBezTo>
                    <a:pt x="2962346" y="859168"/>
                    <a:pt x="2964886" y="859168"/>
                    <a:pt x="2962346" y="859168"/>
                  </a:cubicBezTo>
                  <a:lnTo>
                    <a:pt x="2962346" y="859168"/>
                  </a:lnTo>
                  <a:cubicBezTo>
                    <a:pt x="2963616" y="859168"/>
                    <a:pt x="2963616" y="859168"/>
                    <a:pt x="2964886" y="859168"/>
                  </a:cubicBezTo>
                  <a:cubicBezTo>
                    <a:pt x="2964886" y="859168"/>
                    <a:pt x="2963616" y="859168"/>
                    <a:pt x="2963616" y="859168"/>
                  </a:cubicBezTo>
                  <a:cubicBezTo>
                    <a:pt x="2962346" y="859168"/>
                    <a:pt x="2959806" y="859168"/>
                    <a:pt x="2964886" y="859168"/>
                  </a:cubicBezTo>
                  <a:lnTo>
                    <a:pt x="2955996" y="859168"/>
                  </a:lnTo>
                  <a:lnTo>
                    <a:pt x="2955996" y="859168"/>
                  </a:lnTo>
                  <a:cubicBezTo>
                    <a:pt x="2955996" y="859168"/>
                    <a:pt x="2957266" y="859168"/>
                    <a:pt x="2963616" y="859168"/>
                  </a:cubicBezTo>
                  <a:cubicBezTo>
                    <a:pt x="2966156" y="859168"/>
                    <a:pt x="2967426" y="859168"/>
                    <a:pt x="2969966" y="859168"/>
                  </a:cubicBezTo>
                  <a:cubicBezTo>
                    <a:pt x="2969966" y="859168"/>
                    <a:pt x="2969966" y="859168"/>
                    <a:pt x="2971236" y="859168"/>
                  </a:cubicBezTo>
                  <a:cubicBezTo>
                    <a:pt x="2972506" y="859168"/>
                    <a:pt x="2971236" y="859168"/>
                    <a:pt x="2971236" y="859168"/>
                  </a:cubicBezTo>
                  <a:cubicBezTo>
                    <a:pt x="2969966" y="859168"/>
                    <a:pt x="2968696" y="859168"/>
                    <a:pt x="2966156" y="859168"/>
                  </a:cubicBezTo>
                  <a:cubicBezTo>
                    <a:pt x="2962346" y="859168"/>
                    <a:pt x="2961076" y="859168"/>
                    <a:pt x="2961076" y="859168"/>
                  </a:cubicBezTo>
                  <a:lnTo>
                    <a:pt x="2962346" y="859168"/>
                  </a:lnTo>
                  <a:cubicBezTo>
                    <a:pt x="2966156" y="859168"/>
                    <a:pt x="2969966" y="859168"/>
                    <a:pt x="2969966" y="859168"/>
                  </a:cubicBezTo>
                  <a:lnTo>
                    <a:pt x="2968696" y="859168"/>
                  </a:lnTo>
                  <a:lnTo>
                    <a:pt x="2968696" y="859168"/>
                  </a:lnTo>
                  <a:cubicBezTo>
                    <a:pt x="2967426" y="859168"/>
                    <a:pt x="2966156" y="859168"/>
                    <a:pt x="2959806" y="859168"/>
                  </a:cubicBezTo>
                  <a:cubicBezTo>
                    <a:pt x="2952186" y="859168"/>
                    <a:pt x="2952186" y="859168"/>
                    <a:pt x="2949646" y="859168"/>
                  </a:cubicBezTo>
                  <a:lnTo>
                    <a:pt x="2948376" y="859168"/>
                  </a:lnTo>
                  <a:lnTo>
                    <a:pt x="2952186" y="859168"/>
                  </a:lnTo>
                  <a:cubicBezTo>
                    <a:pt x="2958536" y="859168"/>
                    <a:pt x="2958536" y="859168"/>
                    <a:pt x="2958536" y="859168"/>
                  </a:cubicBezTo>
                  <a:cubicBezTo>
                    <a:pt x="2958536" y="859168"/>
                    <a:pt x="2961076" y="859168"/>
                    <a:pt x="2967426" y="859168"/>
                  </a:cubicBezTo>
                  <a:lnTo>
                    <a:pt x="2966156" y="859168"/>
                  </a:lnTo>
                  <a:lnTo>
                    <a:pt x="2963616" y="859168"/>
                  </a:lnTo>
                  <a:cubicBezTo>
                    <a:pt x="2959806" y="859168"/>
                    <a:pt x="2962346" y="859168"/>
                    <a:pt x="2966156" y="859168"/>
                  </a:cubicBezTo>
                  <a:cubicBezTo>
                    <a:pt x="2969966" y="859168"/>
                    <a:pt x="2973776" y="859168"/>
                    <a:pt x="2972506" y="859168"/>
                  </a:cubicBezTo>
                  <a:cubicBezTo>
                    <a:pt x="2971236" y="859168"/>
                    <a:pt x="2971236" y="859168"/>
                    <a:pt x="2969966" y="859168"/>
                  </a:cubicBezTo>
                  <a:lnTo>
                    <a:pt x="2966156" y="859168"/>
                  </a:lnTo>
                  <a:lnTo>
                    <a:pt x="2969966" y="859168"/>
                  </a:lnTo>
                  <a:lnTo>
                    <a:pt x="2969966" y="859168"/>
                  </a:lnTo>
                  <a:lnTo>
                    <a:pt x="2967426" y="859168"/>
                  </a:lnTo>
                  <a:lnTo>
                    <a:pt x="2968696" y="859168"/>
                  </a:lnTo>
                  <a:lnTo>
                    <a:pt x="2963616" y="859168"/>
                  </a:lnTo>
                  <a:lnTo>
                    <a:pt x="2968696" y="859168"/>
                  </a:lnTo>
                  <a:cubicBezTo>
                    <a:pt x="2969966" y="859168"/>
                    <a:pt x="2972506" y="859168"/>
                    <a:pt x="2973776" y="859168"/>
                  </a:cubicBezTo>
                  <a:lnTo>
                    <a:pt x="2969966" y="859168"/>
                  </a:lnTo>
                  <a:cubicBezTo>
                    <a:pt x="2961076" y="859168"/>
                    <a:pt x="2962346" y="859168"/>
                    <a:pt x="2963616" y="859168"/>
                  </a:cubicBezTo>
                  <a:cubicBezTo>
                    <a:pt x="2964886" y="859168"/>
                    <a:pt x="2964886" y="859168"/>
                    <a:pt x="2966156" y="859168"/>
                  </a:cubicBezTo>
                  <a:lnTo>
                    <a:pt x="2961076" y="863600"/>
                  </a:lnTo>
                  <a:cubicBezTo>
                    <a:pt x="2959806" y="867410"/>
                    <a:pt x="2959806" y="869950"/>
                    <a:pt x="2958536" y="873760"/>
                  </a:cubicBezTo>
                  <a:lnTo>
                    <a:pt x="2966156" y="873760"/>
                  </a:lnTo>
                  <a:lnTo>
                    <a:pt x="2966156" y="883920"/>
                  </a:lnTo>
                  <a:lnTo>
                    <a:pt x="2961076" y="883920"/>
                  </a:lnTo>
                  <a:cubicBezTo>
                    <a:pt x="2958536" y="896620"/>
                    <a:pt x="2957266" y="918210"/>
                    <a:pt x="2955996" y="946150"/>
                  </a:cubicBezTo>
                  <a:cubicBezTo>
                    <a:pt x="2954726" y="966470"/>
                    <a:pt x="2954726" y="988060"/>
                    <a:pt x="2952186" y="1013460"/>
                  </a:cubicBezTo>
                  <a:lnTo>
                    <a:pt x="2964886" y="1014730"/>
                  </a:lnTo>
                  <a:cubicBezTo>
                    <a:pt x="2966156" y="1012190"/>
                    <a:pt x="2966156" y="1005840"/>
                    <a:pt x="2967426" y="999490"/>
                  </a:cubicBezTo>
                  <a:lnTo>
                    <a:pt x="2971236" y="999490"/>
                  </a:lnTo>
                  <a:cubicBezTo>
                    <a:pt x="2971236" y="1007110"/>
                    <a:pt x="2972506" y="1016000"/>
                    <a:pt x="2973776" y="1024890"/>
                  </a:cubicBezTo>
                  <a:cubicBezTo>
                    <a:pt x="2968696" y="1031240"/>
                    <a:pt x="2968696" y="1049020"/>
                    <a:pt x="2969966" y="1087120"/>
                  </a:cubicBezTo>
                  <a:lnTo>
                    <a:pt x="2969966" y="1097280"/>
                  </a:lnTo>
                  <a:lnTo>
                    <a:pt x="2961076" y="1094740"/>
                  </a:lnTo>
                  <a:lnTo>
                    <a:pt x="2961076" y="1104900"/>
                  </a:lnTo>
                  <a:cubicBezTo>
                    <a:pt x="2962346" y="1135380"/>
                    <a:pt x="2964886" y="1144270"/>
                    <a:pt x="2967426" y="1155700"/>
                  </a:cubicBezTo>
                  <a:cubicBezTo>
                    <a:pt x="2968696" y="1160780"/>
                    <a:pt x="2969966" y="1167130"/>
                    <a:pt x="2971236" y="1176020"/>
                  </a:cubicBezTo>
                  <a:cubicBezTo>
                    <a:pt x="2969966" y="1223010"/>
                    <a:pt x="2964886" y="1235710"/>
                    <a:pt x="2959806" y="1245870"/>
                  </a:cubicBezTo>
                  <a:lnTo>
                    <a:pt x="2958536" y="1248410"/>
                  </a:lnTo>
                  <a:lnTo>
                    <a:pt x="2958536" y="1250950"/>
                  </a:lnTo>
                  <a:cubicBezTo>
                    <a:pt x="2958536" y="1280160"/>
                    <a:pt x="2958536" y="1283970"/>
                    <a:pt x="2964886" y="1285240"/>
                  </a:cubicBezTo>
                  <a:cubicBezTo>
                    <a:pt x="2967426" y="1285240"/>
                    <a:pt x="2968696" y="1285240"/>
                    <a:pt x="2969966" y="1283970"/>
                  </a:cubicBezTo>
                  <a:lnTo>
                    <a:pt x="2969966" y="1291590"/>
                  </a:lnTo>
                  <a:cubicBezTo>
                    <a:pt x="2967426" y="1357630"/>
                    <a:pt x="2969966" y="1405890"/>
                    <a:pt x="2973776" y="1479550"/>
                  </a:cubicBezTo>
                  <a:lnTo>
                    <a:pt x="2975046" y="1492250"/>
                  </a:lnTo>
                  <a:cubicBezTo>
                    <a:pt x="2968696" y="1492250"/>
                    <a:pt x="2968696" y="1498600"/>
                    <a:pt x="2967426" y="1501140"/>
                  </a:cubicBezTo>
                  <a:lnTo>
                    <a:pt x="2967426" y="1502410"/>
                  </a:lnTo>
                  <a:lnTo>
                    <a:pt x="2971236" y="1527810"/>
                  </a:lnTo>
                  <a:lnTo>
                    <a:pt x="2968696" y="1524000"/>
                  </a:lnTo>
                  <a:lnTo>
                    <a:pt x="2969966" y="1551940"/>
                  </a:lnTo>
                  <a:cubicBezTo>
                    <a:pt x="2971236" y="1568450"/>
                    <a:pt x="2972506" y="1572260"/>
                    <a:pt x="2975046" y="1576070"/>
                  </a:cubicBezTo>
                  <a:cubicBezTo>
                    <a:pt x="2976316" y="1578610"/>
                    <a:pt x="2978856" y="1581150"/>
                    <a:pt x="2980126" y="1611630"/>
                  </a:cubicBezTo>
                  <a:lnTo>
                    <a:pt x="2980126" y="1614170"/>
                  </a:lnTo>
                  <a:cubicBezTo>
                    <a:pt x="2982666" y="1620520"/>
                    <a:pt x="2981396" y="1635760"/>
                    <a:pt x="2980126" y="1645920"/>
                  </a:cubicBezTo>
                  <a:lnTo>
                    <a:pt x="2966156" y="1644650"/>
                  </a:lnTo>
                  <a:lnTo>
                    <a:pt x="2940756" y="1642110"/>
                  </a:lnTo>
                  <a:cubicBezTo>
                    <a:pt x="2920436" y="1640840"/>
                    <a:pt x="2901386" y="1642110"/>
                    <a:pt x="2886146" y="1643380"/>
                  </a:cubicBezTo>
                  <a:lnTo>
                    <a:pt x="2886146" y="1639570"/>
                  </a:lnTo>
                  <a:lnTo>
                    <a:pt x="2881066" y="1637030"/>
                  </a:lnTo>
                  <a:lnTo>
                    <a:pt x="2834076" y="1640840"/>
                  </a:lnTo>
                  <a:cubicBezTo>
                    <a:pt x="2789626" y="1643380"/>
                    <a:pt x="2782006" y="1644650"/>
                    <a:pt x="2736286" y="1649730"/>
                  </a:cubicBezTo>
                  <a:cubicBezTo>
                    <a:pt x="2709616" y="1647190"/>
                    <a:pt x="2682946" y="1645920"/>
                    <a:pt x="2656276" y="1645920"/>
                  </a:cubicBezTo>
                  <a:lnTo>
                    <a:pt x="2642306" y="1645920"/>
                  </a:lnTo>
                  <a:cubicBezTo>
                    <a:pt x="2632146" y="1644650"/>
                    <a:pt x="2619446" y="1643380"/>
                    <a:pt x="2602936" y="1643380"/>
                  </a:cubicBezTo>
                  <a:lnTo>
                    <a:pt x="2602936" y="1645920"/>
                  </a:lnTo>
                  <a:lnTo>
                    <a:pt x="2600396" y="1645920"/>
                  </a:lnTo>
                  <a:cubicBezTo>
                    <a:pt x="2599126" y="1644650"/>
                    <a:pt x="2597856" y="1644650"/>
                    <a:pt x="2596586" y="1643380"/>
                  </a:cubicBezTo>
                  <a:lnTo>
                    <a:pt x="2594046" y="1643380"/>
                  </a:lnTo>
                  <a:cubicBezTo>
                    <a:pt x="2582616" y="1645920"/>
                    <a:pt x="2569916" y="1647190"/>
                    <a:pt x="2554676" y="1648460"/>
                  </a:cubicBezTo>
                  <a:lnTo>
                    <a:pt x="2536896" y="1640840"/>
                  </a:lnTo>
                  <a:lnTo>
                    <a:pt x="2530546" y="1645920"/>
                  </a:lnTo>
                  <a:lnTo>
                    <a:pt x="2414976" y="1640840"/>
                  </a:lnTo>
                  <a:cubicBezTo>
                    <a:pt x="2397196" y="1643380"/>
                    <a:pt x="2379416" y="1644650"/>
                    <a:pt x="2362906" y="1647190"/>
                  </a:cubicBezTo>
                  <a:cubicBezTo>
                    <a:pt x="2337506" y="1647190"/>
                    <a:pt x="2313376" y="1645920"/>
                    <a:pt x="2287976" y="1645920"/>
                  </a:cubicBezTo>
                  <a:lnTo>
                    <a:pt x="2287976" y="1640840"/>
                  </a:lnTo>
                  <a:lnTo>
                    <a:pt x="2237176" y="1644650"/>
                  </a:lnTo>
                  <a:cubicBezTo>
                    <a:pt x="2228286" y="1644650"/>
                    <a:pt x="2220666" y="1644650"/>
                    <a:pt x="2210506" y="1643380"/>
                  </a:cubicBezTo>
                  <a:lnTo>
                    <a:pt x="2210506" y="1642110"/>
                  </a:lnTo>
                  <a:cubicBezTo>
                    <a:pt x="2184060" y="1638300"/>
                    <a:pt x="2156860" y="1637030"/>
                    <a:pt x="2124803" y="1637030"/>
                  </a:cubicBezTo>
                  <a:lnTo>
                    <a:pt x="2102460" y="1637030"/>
                  </a:lnTo>
                  <a:lnTo>
                    <a:pt x="2111203" y="1642110"/>
                  </a:lnTo>
                  <a:cubicBezTo>
                    <a:pt x="2105375" y="1642110"/>
                    <a:pt x="2101489" y="1640840"/>
                    <a:pt x="2096632" y="1640840"/>
                  </a:cubicBezTo>
                  <a:cubicBezTo>
                    <a:pt x="2093718" y="1640840"/>
                    <a:pt x="2090804" y="1639570"/>
                    <a:pt x="2087889" y="1639570"/>
                  </a:cubicBezTo>
                  <a:lnTo>
                    <a:pt x="2085947" y="1639570"/>
                  </a:lnTo>
                  <a:cubicBezTo>
                    <a:pt x="2083032" y="1640840"/>
                    <a:pt x="2079147" y="1642110"/>
                    <a:pt x="2077204" y="1644650"/>
                  </a:cubicBezTo>
                  <a:lnTo>
                    <a:pt x="2077204" y="1643380"/>
                  </a:lnTo>
                  <a:cubicBezTo>
                    <a:pt x="2054861" y="1639570"/>
                    <a:pt x="2039318" y="1640840"/>
                    <a:pt x="2026690" y="1644650"/>
                  </a:cubicBezTo>
                  <a:lnTo>
                    <a:pt x="2024747" y="1644650"/>
                  </a:lnTo>
                  <a:cubicBezTo>
                    <a:pt x="1978119" y="1644650"/>
                    <a:pt x="1925663" y="1644650"/>
                    <a:pt x="1914006" y="1637030"/>
                  </a:cubicBezTo>
                  <a:lnTo>
                    <a:pt x="1912063" y="1637030"/>
                  </a:lnTo>
                  <a:cubicBezTo>
                    <a:pt x="1895549" y="1637030"/>
                    <a:pt x="1890692" y="1637030"/>
                    <a:pt x="1889720" y="1643380"/>
                  </a:cubicBezTo>
                  <a:lnTo>
                    <a:pt x="1881949" y="1643380"/>
                  </a:lnTo>
                  <a:lnTo>
                    <a:pt x="1869320" y="1639570"/>
                  </a:lnTo>
                  <a:lnTo>
                    <a:pt x="1857663" y="1644650"/>
                  </a:lnTo>
                  <a:cubicBezTo>
                    <a:pt x="1851835" y="1644650"/>
                    <a:pt x="1846007" y="1644650"/>
                    <a:pt x="1842121" y="1643380"/>
                  </a:cubicBezTo>
                  <a:lnTo>
                    <a:pt x="1842121" y="1634490"/>
                  </a:lnTo>
                  <a:cubicBezTo>
                    <a:pt x="1817835" y="1631950"/>
                    <a:pt x="1781893" y="1633220"/>
                    <a:pt x="1755665" y="1634490"/>
                  </a:cubicBezTo>
                  <a:cubicBezTo>
                    <a:pt x="1744008" y="1634490"/>
                    <a:pt x="1733322" y="1635760"/>
                    <a:pt x="1727493" y="1635760"/>
                  </a:cubicBezTo>
                  <a:lnTo>
                    <a:pt x="1727493" y="1638300"/>
                  </a:lnTo>
                  <a:lnTo>
                    <a:pt x="1647837" y="1638300"/>
                  </a:lnTo>
                  <a:lnTo>
                    <a:pt x="1647837" y="1635760"/>
                  </a:lnTo>
                  <a:cubicBezTo>
                    <a:pt x="1644923" y="1637030"/>
                    <a:pt x="1642009" y="1637030"/>
                    <a:pt x="1640066" y="1638300"/>
                  </a:cubicBezTo>
                  <a:lnTo>
                    <a:pt x="1613838" y="1638300"/>
                  </a:lnTo>
                  <a:cubicBezTo>
                    <a:pt x="1544867" y="1638300"/>
                    <a:pt x="1472982" y="1638300"/>
                    <a:pt x="1409840" y="1642110"/>
                  </a:cubicBezTo>
                  <a:lnTo>
                    <a:pt x="1405954" y="1642110"/>
                  </a:lnTo>
                  <a:cubicBezTo>
                    <a:pt x="1399155" y="1642110"/>
                    <a:pt x="1393326" y="1643380"/>
                    <a:pt x="1386526" y="1643380"/>
                  </a:cubicBezTo>
                  <a:lnTo>
                    <a:pt x="1353498" y="1645920"/>
                  </a:lnTo>
                  <a:lnTo>
                    <a:pt x="1360298" y="1648460"/>
                  </a:lnTo>
                  <a:lnTo>
                    <a:pt x="1345727" y="1648460"/>
                  </a:lnTo>
                  <a:cubicBezTo>
                    <a:pt x="1340870" y="1644650"/>
                    <a:pt x="1332127" y="1642110"/>
                    <a:pt x="1326298" y="1639570"/>
                  </a:cubicBezTo>
                  <a:lnTo>
                    <a:pt x="1325327" y="1645920"/>
                  </a:lnTo>
                  <a:lnTo>
                    <a:pt x="1324355" y="1640840"/>
                  </a:lnTo>
                  <a:cubicBezTo>
                    <a:pt x="1321441" y="1642110"/>
                    <a:pt x="1302984" y="1640840"/>
                    <a:pt x="1287442" y="1640840"/>
                  </a:cubicBezTo>
                  <a:lnTo>
                    <a:pt x="1242756" y="1640840"/>
                  </a:lnTo>
                  <a:lnTo>
                    <a:pt x="1242756" y="1644650"/>
                  </a:lnTo>
                  <a:cubicBezTo>
                    <a:pt x="1238871" y="1644650"/>
                    <a:pt x="1235957" y="1644650"/>
                    <a:pt x="1232071" y="1645920"/>
                  </a:cubicBezTo>
                  <a:lnTo>
                    <a:pt x="1231099" y="1645920"/>
                  </a:lnTo>
                  <a:cubicBezTo>
                    <a:pt x="1220414" y="1647190"/>
                    <a:pt x="1208757" y="1648460"/>
                    <a:pt x="1195157" y="1649730"/>
                  </a:cubicBezTo>
                  <a:cubicBezTo>
                    <a:pt x="1196128" y="1648460"/>
                    <a:pt x="1196128" y="1647190"/>
                    <a:pt x="1197100" y="1645920"/>
                  </a:cubicBezTo>
                  <a:cubicBezTo>
                    <a:pt x="1198071" y="1639570"/>
                    <a:pt x="1192243" y="1635760"/>
                    <a:pt x="1189328" y="1634490"/>
                  </a:cubicBezTo>
                  <a:lnTo>
                    <a:pt x="1187386" y="1634490"/>
                  </a:lnTo>
                  <a:cubicBezTo>
                    <a:pt x="1161157" y="1633220"/>
                    <a:pt x="1156300" y="1634490"/>
                    <a:pt x="1152415" y="1638300"/>
                  </a:cubicBezTo>
                  <a:cubicBezTo>
                    <a:pt x="1151443" y="1639570"/>
                    <a:pt x="1148529" y="1640840"/>
                    <a:pt x="1127158" y="1639570"/>
                  </a:cubicBezTo>
                  <a:lnTo>
                    <a:pt x="1125215" y="1639570"/>
                  </a:lnTo>
                  <a:cubicBezTo>
                    <a:pt x="1122301" y="1640840"/>
                    <a:pt x="1120358" y="1642110"/>
                    <a:pt x="1119386" y="1643380"/>
                  </a:cubicBezTo>
                  <a:cubicBezTo>
                    <a:pt x="1094130" y="1644650"/>
                    <a:pt x="1085387" y="1645920"/>
                    <a:pt x="1078587" y="1647190"/>
                  </a:cubicBezTo>
                  <a:lnTo>
                    <a:pt x="1054301" y="1644650"/>
                  </a:lnTo>
                  <a:cubicBezTo>
                    <a:pt x="1045559" y="1643380"/>
                    <a:pt x="1040702" y="1643380"/>
                    <a:pt x="1037787" y="1642110"/>
                  </a:cubicBezTo>
                  <a:lnTo>
                    <a:pt x="1037787" y="1633220"/>
                  </a:lnTo>
                  <a:lnTo>
                    <a:pt x="922189" y="1630680"/>
                  </a:lnTo>
                  <a:lnTo>
                    <a:pt x="925103" y="1635760"/>
                  </a:lnTo>
                  <a:cubicBezTo>
                    <a:pt x="917332" y="1637030"/>
                    <a:pt x="901789" y="1639570"/>
                    <a:pt x="891103" y="1639570"/>
                  </a:cubicBezTo>
                  <a:cubicBezTo>
                    <a:pt x="886246" y="1639570"/>
                    <a:pt x="881389" y="1640840"/>
                    <a:pt x="877504" y="1640840"/>
                  </a:cubicBezTo>
                  <a:lnTo>
                    <a:pt x="840740" y="1640840"/>
                  </a:lnTo>
                  <a:lnTo>
                    <a:pt x="840740" y="1637030"/>
                  </a:lnTo>
                  <a:lnTo>
                    <a:pt x="836930" y="1638300"/>
                  </a:lnTo>
                  <a:cubicBezTo>
                    <a:pt x="830580" y="1639570"/>
                    <a:pt x="805180" y="1640840"/>
                    <a:pt x="778510" y="1642110"/>
                  </a:cubicBezTo>
                  <a:lnTo>
                    <a:pt x="778510" y="1637030"/>
                  </a:lnTo>
                  <a:cubicBezTo>
                    <a:pt x="754380" y="1635760"/>
                    <a:pt x="734060" y="1637030"/>
                    <a:pt x="713740" y="1639570"/>
                  </a:cubicBezTo>
                  <a:cubicBezTo>
                    <a:pt x="687070" y="1642110"/>
                    <a:pt x="660400" y="1644650"/>
                    <a:pt x="623570" y="1639570"/>
                  </a:cubicBezTo>
                  <a:cubicBezTo>
                    <a:pt x="614680" y="1639570"/>
                    <a:pt x="601980" y="1637030"/>
                    <a:pt x="589280" y="1635760"/>
                  </a:cubicBezTo>
                  <a:cubicBezTo>
                    <a:pt x="561340" y="1631950"/>
                    <a:pt x="551180" y="1630680"/>
                    <a:pt x="546100" y="1635760"/>
                  </a:cubicBezTo>
                  <a:lnTo>
                    <a:pt x="544830" y="1637030"/>
                  </a:lnTo>
                  <a:cubicBezTo>
                    <a:pt x="537210" y="1637030"/>
                    <a:pt x="529590" y="1637030"/>
                    <a:pt x="520700" y="1638300"/>
                  </a:cubicBezTo>
                  <a:cubicBezTo>
                    <a:pt x="497840" y="1639570"/>
                    <a:pt x="474980" y="1640840"/>
                    <a:pt x="448310" y="1637030"/>
                  </a:cubicBezTo>
                  <a:lnTo>
                    <a:pt x="445770" y="1637030"/>
                  </a:lnTo>
                  <a:cubicBezTo>
                    <a:pt x="444500" y="1637030"/>
                    <a:pt x="443230" y="1637030"/>
                    <a:pt x="443230" y="1638300"/>
                  </a:cubicBezTo>
                  <a:lnTo>
                    <a:pt x="429260" y="1635760"/>
                  </a:lnTo>
                  <a:cubicBezTo>
                    <a:pt x="416560" y="1633220"/>
                    <a:pt x="393700" y="1634490"/>
                    <a:pt x="373380" y="1635760"/>
                  </a:cubicBezTo>
                  <a:cubicBezTo>
                    <a:pt x="363220" y="1635760"/>
                    <a:pt x="351790" y="1637030"/>
                    <a:pt x="346710" y="1637030"/>
                  </a:cubicBezTo>
                  <a:lnTo>
                    <a:pt x="345440" y="1631950"/>
                  </a:lnTo>
                  <a:cubicBezTo>
                    <a:pt x="323850" y="1638300"/>
                    <a:pt x="297180" y="1638300"/>
                    <a:pt x="266700" y="1637030"/>
                  </a:cubicBezTo>
                  <a:cubicBezTo>
                    <a:pt x="242570" y="1635760"/>
                    <a:pt x="214630" y="1635760"/>
                    <a:pt x="185420" y="1638300"/>
                  </a:cubicBezTo>
                  <a:lnTo>
                    <a:pt x="189230" y="1633220"/>
                  </a:lnTo>
                  <a:lnTo>
                    <a:pt x="166370" y="1635760"/>
                  </a:lnTo>
                  <a:cubicBezTo>
                    <a:pt x="163830" y="1635760"/>
                    <a:pt x="161290" y="1635760"/>
                    <a:pt x="157480" y="1637030"/>
                  </a:cubicBezTo>
                  <a:lnTo>
                    <a:pt x="156210" y="1630680"/>
                  </a:lnTo>
                  <a:cubicBezTo>
                    <a:pt x="139700" y="1631950"/>
                    <a:pt x="123190" y="1633220"/>
                    <a:pt x="101600" y="1631950"/>
                  </a:cubicBezTo>
                  <a:lnTo>
                    <a:pt x="97790" y="1631950"/>
                  </a:lnTo>
                  <a:lnTo>
                    <a:pt x="87630" y="1630680"/>
                  </a:lnTo>
                  <a:lnTo>
                    <a:pt x="87630" y="1610360"/>
                  </a:lnTo>
                  <a:lnTo>
                    <a:pt x="74930" y="1610360"/>
                  </a:lnTo>
                  <a:lnTo>
                    <a:pt x="74930" y="1604010"/>
                  </a:lnTo>
                  <a:cubicBezTo>
                    <a:pt x="76200" y="1590040"/>
                    <a:pt x="77470" y="1581150"/>
                    <a:pt x="80010" y="1570990"/>
                  </a:cubicBezTo>
                  <a:lnTo>
                    <a:pt x="80010" y="1568450"/>
                  </a:lnTo>
                  <a:cubicBezTo>
                    <a:pt x="85090" y="1544320"/>
                    <a:pt x="88900" y="1517650"/>
                    <a:pt x="87630" y="1447800"/>
                  </a:cubicBezTo>
                  <a:lnTo>
                    <a:pt x="83820" y="1447800"/>
                  </a:lnTo>
                  <a:cubicBezTo>
                    <a:pt x="85090" y="1426210"/>
                    <a:pt x="86360" y="1408430"/>
                    <a:pt x="88900" y="1398270"/>
                  </a:cubicBezTo>
                  <a:cubicBezTo>
                    <a:pt x="88900" y="1350010"/>
                    <a:pt x="87630" y="1347470"/>
                    <a:pt x="81280" y="1347470"/>
                  </a:cubicBezTo>
                  <a:cubicBezTo>
                    <a:pt x="81280" y="1334770"/>
                    <a:pt x="80010" y="1324610"/>
                    <a:pt x="77470" y="1311910"/>
                  </a:cubicBezTo>
                  <a:cubicBezTo>
                    <a:pt x="76200" y="1301750"/>
                    <a:pt x="73660" y="1290320"/>
                    <a:pt x="73660" y="1276350"/>
                  </a:cubicBezTo>
                  <a:lnTo>
                    <a:pt x="78740" y="1276350"/>
                  </a:lnTo>
                  <a:lnTo>
                    <a:pt x="78740" y="1270000"/>
                  </a:lnTo>
                  <a:cubicBezTo>
                    <a:pt x="81280" y="1206500"/>
                    <a:pt x="77470" y="1198880"/>
                    <a:pt x="73660" y="1191260"/>
                  </a:cubicBezTo>
                  <a:cubicBezTo>
                    <a:pt x="72390" y="1188720"/>
                    <a:pt x="71120" y="1184910"/>
                    <a:pt x="69850" y="1174750"/>
                  </a:cubicBezTo>
                  <a:lnTo>
                    <a:pt x="78740" y="1173480"/>
                  </a:lnTo>
                  <a:lnTo>
                    <a:pt x="77470" y="1141730"/>
                  </a:lnTo>
                  <a:lnTo>
                    <a:pt x="86360" y="1155700"/>
                  </a:lnTo>
                  <a:lnTo>
                    <a:pt x="83820" y="1127760"/>
                  </a:lnTo>
                  <a:cubicBezTo>
                    <a:pt x="78740" y="1071880"/>
                    <a:pt x="80010" y="1050290"/>
                    <a:pt x="81280" y="1000760"/>
                  </a:cubicBezTo>
                  <a:lnTo>
                    <a:pt x="82550" y="977900"/>
                  </a:lnTo>
                  <a:lnTo>
                    <a:pt x="85090" y="957580"/>
                  </a:lnTo>
                  <a:cubicBezTo>
                    <a:pt x="87630" y="933450"/>
                    <a:pt x="87630" y="902970"/>
                    <a:pt x="86360" y="877570"/>
                  </a:cubicBezTo>
                  <a:lnTo>
                    <a:pt x="88900" y="877570"/>
                  </a:lnTo>
                  <a:cubicBezTo>
                    <a:pt x="87630" y="871220"/>
                    <a:pt x="87630" y="866140"/>
                    <a:pt x="87630" y="861060"/>
                  </a:cubicBezTo>
                  <a:lnTo>
                    <a:pt x="87630" y="859168"/>
                  </a:lnTo>
                  <a:lnTo>
                    <a:pt x="83820" y="859168"/>
                  </a:lnTo>
                  <a:lnTo>
                    <a:pt x="78740" y="859168"/>
                  </a:lnTo>
                  <a:lnTo>
                    <a:pt x="83820" y="859168"/>
                  </a:lnTo>
                  <a:cubicBezTo>
                    <a:pt x="83820" y="859168"/>
                    <a:pt x="83820" y="859168"/>
                    <a:pt x="82550" y="859168"/>
                  </a:cubicBezTo>
                  <a:lnTo>
                    <a:pt x="91440" y="859168"/>
                  </a:lnTo>
                  <a:lnTo>
                    <a:pt x="91440" y="859168"/>
                  </a:lnTo>
                  <a:lnTo>
                    <a:pt x="86360" y="859168"/>
                  </a:lnTo>
                  <a:cubicBezTo>
                    <a:pt x="87630" y="859168"/>
                    <a:pt x="87630" y="859168"/>
                    <a:pt x="88900" y="859168"/>
                  </a:cubicBezTo>
                  <a:cubicBezTo>
                    <a:pt x="90170" y="859168"/>
                    <a:pt x="91440" y="859168"/>
                    <a:pt x="92710" y="859168"/>
                  </a:cubicBezTo>
                  <a:lnTo>
                    <a:pt x="93980" y="859168"/>
                  </a:lnTo>
                  <a:cubicBezTo>
                    <a:pt x="95250" y="859168"/>
                    <a:pt x="92710" y="859168"/>
                    <a:pt x="91440" y="859168"/>
                  </a:cubicBezTo>
                  <a:cubicBezTo>
                    <a:pt x="88900" y="859168"/>
                    <a:pt x="86360" y="859168"/>
                    <a:pt x="88900" y="859168"/>
                  </a:cubicBezTo>
                  <a:lnTo>
                    <a:pt x="88900" y="859168"/>
                  </a:lnTo>
                  <a:cubicBezTo>
                    <a:pt x="87630" y="859168"/>
                    <a:pt x="87630" y="859168"/>
                    <a:pt x="86360" y="859168"/>
                  </a:cubicBezTo>
                  <a:cubicBezTo>
                    <a:pt x="86360" y="859168"/>
                    <a:pt x="87630" y="859168"/>
                    <a:pt x="87630" y="859168"/>
                  </a:cubicBezTo>
                  <a:cubicBezTo>
                    <a:pt x="88900" y="859168"/>
                    <a:pt x="91440" y="859168"/>
                    <a:pt x="86360" y="859168"/>
                  </a:cubicBezTo>
                  <a:lnTo>
                    <a:pt x="95250" y="859168"/>
                  </a:lnTo>
                  <a:lnTo>
                    <a:pt x="95250" y="859168"/>
                  </a:lnTo>
                  <a:cubicBezTo>
                    <a:pt x="95250" y="859168"/>
                    <a:pt x="93980" y="859168"/>
                    <a:pt x="87630" y="859168"/>
                  </a:cubicBezTo>
                  <a:cubicBezTo>
                    <a:pt x="85090" y="859168"/>
                    <a:pt x="83820" y="859168"/>
                    <a:pt x="81280" y="859168"/>
                  </a:cubicBezTo>
                  <a:cubicBezTo>
                    <a:pt x="81280" y="859168"/>
                    <a:pt x="81280" y="859168"/>
                    <a:pt x="80010" y="859168"/>
                  </a:cubicBezTo>
                  <a:cubicBezTo>
                    <a:pt x="78740" y="859168"/>
                    <a:pt x="80010" y="859168"/>
                    <a:pt x="80010" y="859168"/>
                  </a:cubicBezTo>
                  <a:cubicBezTo>
                    <a:pt x="81280" y="859168"/>
                    <a:pt x="82550" y="859168"/>
                    <a:pt x="85090" y="859168"/>
                  </a:cubicBezTo>
                  <a:cubicBezTo>
                    <a:pt x="88900" y="859168"/>
                    <a:pt x="90170" y="859168"/>
                    <a:pt x="90170" y="859168"/>
                  </a:cubicBezTo>
                  <a:lnTo>
                    <a:pt x="90170" y="859168"/>
                  </a:lnTo>
                  <a:lnTo>
                    <a:pt x="88900" y="859168"/>
                  </a:lnTo>
                  <a:cubicBezTo>
                    <a:pt x="85090" y="859168"/>
                    <a:pt x="81280" y="859168"/>
                    <a:pt x="81280" y="859168"/>
                  </a:cubicBezTo>
                  <a:lnTo>
                    <a:pt x="82550" y="859168"/>
                  </a:lnTo>
                  <a:lnTo>
                    <a:pt x="82550" y="859168"/>
                  </a:lnTo>
                  <a:cubicBezTo>
                    <a:pt x="83820" y="859168"/>
                    <a:pt x="85090" y="859168"/>
                    <a:pt x="91440" y="859168"/>
                  </a:cubicBezTo>
                  <a:cubicBezTo>
                    <a:pt x="99060" y="859168"/>
                    <a:pt x="99060" y="859168"/>
                    <a:pt x="101600" y="859168"/>
                  </a:cubicBezTo>
                  <a:lnTo>
                    <a:pt x="102870" y="859168"/>
                  </a:lnTo>
                  <a:lnTo>
                    <a:pt x="99060" y="859168"/>
                  </a:lnTo>
                  <a:cubicBezTo>
                    <a:pt x="92710" y="859168"/>
                    <a:pt x="92710" y="859168"/>
                    <a:pt x="92710" y="859168"/>
                  </a:cubicBezTo>
                  <a:cubicBezTo>
                    <a:pt x="92710" y="859168"/>
                    <a:pt x="90170" y="859168"/>
                    <a:pt x="83820" y="859168"/>
                  </a:cubicBezTo>
                  <a:lnTo>
                    <a:pt x="85090" y="859168"/>
                  </a:lnTo>
                  <a:lnTo>
                    <a:pt x="87630" y="859168"/>
                  </a:lnTo>
                  <a:cubicBezTo>
                    <a:pt x="91440" y="859168"/>
                    <a:pt x="88900" y="859168"/>
                    <a:pt x="85090" y="859168"/>
                  </a:cubicBezTo>
                  <a:cubicBezTo>
                    <a:pt x="81280" y="859168"/>
                    <a:pt x="77470" y="859168"/>
                    <a:pt x="78740" y="859168"/>
                  </a:cubicBezTo>
                  <a:cubicBezTo>
                    <a:pt x="80010" y="859168"/>
                    <a:pt x="80010" y="859168"/>
                    <a:pt x="81280" y="859168"/>
                  </a:cubicBezTo>
                  <a:lnTo>
                    <a:pt x="85090" y="859168"/>
                  </a:lnTo>
                  <a:lnTo>
                    <a:pt x="81280" y="859168"/>
                  </a:lnTo>
                  <a:lnTo>
                    <a:pt x="81280" y="859168"/>
                  </a:lnTo>
                  <a:lnTo>
                    <a:pt x="83820" y="859168"/>
                  </a:lnTo>
                  <a:lnTo>
                    <a:pt x="82550" y="859168"/>
                  </a:lnTo>
                  <a:lnTo>
                    <a:pt x="87630" y="859168"/>
                  </a:lnTo>
                  <a:lnTo>
                    <a:pt x="82550" y="859168"/>
                  </a:lnTo>
                  <a:cubicBezTo>
                    <a:pt x="81280" y="859168"/>
                    <a:pt x="78740" y="859168"/>
                    <a:pt x="77470" y="859168"/>
                  </a:cubicBezTo>
                  <a:lnTo>
                    <a:pt x="81280" y="859168"/>
                  </a:lnTo>
                  <a:cubicBezTo>
                    <a:pt x="90170" y="859168"/>
                    <a:pt x="88900" y="859168"/>
                    <a:pt x="87630" y="859168"/>
                  </a:cubicBezTo>
                  <a:cubicBezTo>
                    <a:pt x="86360" y="859168"/>
                    <a:pt x="86360" y="859168"/>
                    <a:pt x="85090" y="85916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68761" y="83820"/>
                    <a:pt x="895960" y="85090"/>
                    <a:pt x="928017" y="85090"/>
                  </a:cubicBezTo>
                  <a:lnTo>
                    <a:pt x="950360" y="85090"/>
                  </a:lnTo>
                  <a:lnTo>
                    <a:pt x="941617" y="80010"/>
                  </a:lnTo>
                  <a:cubicBezTo>
                    <a:pt x="947445" y="80010"/>
                    <a:pt x="951331" y="81280"/>
                    <a:pt x="956188" y="81280"/>
                  </a:cubicBezTo>
                  <a:cubicBezTo>
                    <a:pt x="959103" y="81280"/>
                    <a:pt x="962017" y="82550"/>
                    <a:pt x="964931" y="82550"/>
                  </a:cubicBezTo>
                  <a:lnTo>
                    <a:pt x="966874" y="82550"/>
                  </a:lnTo>
                  <a:cubicBezTo>
                    <a:pt x="969788" y="81280"/>
                    <a:pt x="973674" y="80010"/>
                    <a:pt x="975617" y="77470"/>
                  </a:cubicBezTo>
                  <a:lnTo>
                    <a:pt x="975617" y="78740"/>
                  </a:lnTo>
                  <a:cubicBezTo>
                    <a:pt x="997959" y="83820"/>
                    <a:pt x="1013502" y="82550"/>
                    <a:pt x="1026130" y="78740"/>
                  </a:cubicBezTo>
                  <a:lnTo>
                    <a:pt x="1028073" y="78740"/>
                  </a:lnTo>
                  <a:cubicBezTo>
                    <a:pt x="1074701" y="78740"/>
                    <a:pt x="1127158" y="78740"/>
                    <a:pt x="1138815" y="86360"/>
                  </a:cubicBezTo>
                  <a:lnTo>
                    <a:pt x="1140757" y="86360"/>
                  </a:lnTo>
                  <a:cubicBezTo>
                    <a:pt x="1158243" y="86360"/>
                    <a:pt x="1162129" y="86360"/>
                    <a:pt x="1163100" y="80010"/>
                  </a:cubicBezTo>
                  <a:lnTo>
                    <a:pt x="1170871" y="80010"/>
                  </a:lnTo>
                  <a:lnTo>
                    <a:pt x="1183500" y="83820"/>
                  </a:lnTo>
                  <a:lnTo>
                    <a:pt x="1195157" y="78740"/>
                  </a:lnTo>
                  <a:cubicBezTo>
                    <a:pt x="1200985" y="78740"/>
                    <a:pt x="1206814" y="78740"/>
                    <a:pt x="1210700" y="80010"/>
                  </a:cubicBezTo>
                  <a:lnTo>
                    <a:pt x="1210700" y="88900"/>
                  </a:lnTo>
                  <a:cubicBezTo>
                    <a:pt x="1234985" y="91440"/>
                    <a:pt x="1270927" y="90170"/>
                    <a:pt x="1297156" y="88900"/>
                  </a:cubicBezTo>
                  <a:cubicBezTo>
                    <a:pt x="1308813" y="88900"/>
                    <a:pt x="1319498" y="87630"/>
                    <a:pt x="1325327" y="87630"/>
                  </a:cubicBezTo>
                  <a:lnTo>
                    <a:pt x="1325327" y="85090"/>
                  </a:lnTo>
                  <a:lnTo>
                    <a:pt x="1404983" y="85090"/>
                  </a:lnTo>
                  <a:lnTo>
                    <a:pt x="1404983" y="87630"/>
                  </a:lnTo>
                  <a:cubicBezTo>
                    <a:pt x="1407897" y="86360"/>
                    <a:pt x="1410811" y="86360"/>
                    <a:pt x="1412754" y="85090"/>
                  </a:cubicBezTo>
                  <a:lnTo>
                    <a:pt x="1438983" y="85090"/>
                  </a:lnTo>
                  <a:cubicBezTo>
                    <a:pt x="1507953" y="85090"/>
                    <a:pt x="1579838" y="85090"/>
                    <a:pt x="1642980" y="81280"/>
                  </a:cubicBezTo>
                  <a:lnTo>
                    <a:pt x="1646866" y="81280"/>
                  </a:lnTo>
                  <a:cubicBezTo>
                    <a:pt x="1653666" y="81280"/>
                    <a:pt x="1659494" y="80010"/>
                    <a:pt x="1666294" y="80010"/>
                  </a:cubicBezTo>
                  <a:lnTo>
                    <a:pt x="1699322" y="77470"/>
                  </a:lnTo>
                  <a:lnTo>
                    <a:pt x="1692522" y="74930"/>
                  </a:lnTo>
                  <a:lnTo>
                    <a:pt x="1707094" y="74930"/>
                  </a:lnTo>
                  <a:cubicBezTo>
                    <a:pt x="1711951" y="78740"/>
                    <a:pt x="1720693" y="81280"/>
                    <a:pt x="1726522" y="83820"/>
                  </a:cubicBezTo>
                  <a:lnTo>
                    <a:pt x="1727493" y="77470"/>
                  </a:lnTo>
                  <a:lnTo>
                    <a:pt x="1728465" y="82550"/>
                  </a:lnTo>
                  <a:cubicBezTo>
                    <a:pt x="1731379" y="81280"/>
                    <a:pt x="1749836" y="82550"/>
                    <a:pt x="1765379" y="82550"/>
                  </a:cubicBezTo>
                  <a:lnTo>
                    <a:pt x="1810064" y="82550"/>
                  </a:lnTo>
                  <a:lnTo>
                    <a:pt x="1810064" y="78740"/>
                  </a:lnTo>
                  <a:cubicBezTo>
                    <a:pt x="1813950" y="78740"/>
                    <a:pt x="1816864" y="78740"/>
                    <a:pt x="1820749" y="77470"/>
                  </a:cubicBezTo>
                  <a:lnTo>
                    <a:pt x="1821721" y="77470"/>
                  </a:lnTo>
                  <a:cubicBezTo>
                    <a:pt x="1832406" y="76200"/>
                    <a:pt x="1844064" y="74930"/>
                    <a:pt x="1857663" y="73660"/>
                  </a:cubicBezTo>
                  <a:cubicBezTo>
                    <a:pt x="1856692" y="74930"/>
                    <a:pt x="1856692" y="76200"/>
                    <a:pt x="1855720" y="77470"/>
                  </a:cubicBezTo>
                  <a:cubicBezTo>
                    <a:pt x="1854749" y="83820"/>
                    <a:pt x="1860578" y="87630"/>
                    <a:pt x="1863492" y="88900"/>
                  </a:cubicBezTo>
                  <a:lnTo>
                    <a:pt x="1865435" y="88900"/>
                  </a:lnTo>
                  <a:cubicBezTo>
                    <a:pt x="1891663" y="90170"/>
                    <a:pt x="1896520" y="88900"/>
                    <a:pt x="1900406" y="85090"/>
                  </a:cubicBezTo>
                  <a:cubicBezTo>
                    <a:pt x="1901377" y="83820"/>
                    <a:pt x="1903320" y="82550"/>
                    <a:pt x="1925662" y="83820"/>
                  </a:cubicBezTo>
                  <a:lnTo>
                    <a:pt x="1927605" y="83820"/>
                  </a:lnTo>
                  <a:cubicBezTo>
                    <a:pt x="1930520" y="82550"/>
                    <a:pt x="1932462" y="81280"/>
                    <a:pt x="1933434" y="80010"/>
                  </a:cubicBezTo>
                  <a:cubicBezTo>
                    <a:pt x="1958691" y="78740"/>
                    <a:pt x="1967433" y="77470"/>
                    <a:pt x="1974233" y="76200"/>
                  </a:cubicBezTo>
                  <a:lnTo>
                    <a:pt x="1998519" y="78740"/>
                  </a:lnTo>
                  <a:cubicBezTo>
                    <a:pt x="2007261" y="80010"/>
                    <a:pt x="2012118" y="80010"/>
                    <a:pt x="2015033" y="81280"/>
                  </a:cubicBezTo>
                  <a:lnTo>
                    <a:pt x="2015033" y="90170"/>
                  </a:lnTo>
                  <a:lnTo>
                    <a:pt x="2130632" y="92710"/>
                  </a:lnTo>
                  <a:lnTo>
                    <a:pt x="2126746" y="91440"/>
                  </a:lnTo>
                  <a:cubicBezTo>
                    <a:pt x="2134517" y="90170"/>
                    <a:pt x="2150060" y="87630"/>
                    <a:pt x="2160745" y="87630"/>
                  </a:cubicBezTo>
                  <a:cubicBezTo>
                    <a:pt x="2184060" y="85090"/>
                    <a:pt x="2193774" y="83820"/>
                    <a:pt x="2197806" y="81280"/>
                  </a:cubicBezTo>
                  <a:lnTo>
                    <a:pt x="2207966" y="81280"/>
                  </a:lnTo>
                  <a:lnTo>
                    <a:pt x="2210506" y="85090"/>
                  </a:lnTo>
                  <a:lnTo>
                    <a:pt x="2210506" y="63500"/>
                  </a:lnTo>
                  <a:lnTo>
                    <a:pt x="2213046" y="63500"/>
                  </a:lnTo>
                  <a:lnTo>
                    <a:pt x="2211776" y="85090"/>
                  </a:lnTo>
                  <a:lnTo>
                    <a:pt x="2215585" y="83820"/>
                  </a:lnTo>
                  <a:cubicBezTo>
                    <a:pt x="2221935" y="82550"/>
                    <a:pt x="2247335" y="81280"/>
                    <a:pt x="2274006" y="80010"/>
                  </a:cubicBezTo>
                  <a:lnTo>
                    <a:pt x="2274006" y="85090"/>
                  </a:lnTo>
                  <a:cubicBezTo>
                    <a:pt x="2298135" y="86360"/>
                    <a:pt x="2318456" y="85090"/>
                    <a:pt x="2338776" y="82550"/>
                  </a:cubicBezTo>
                  <a:cubicBezTo>
                    <a:pt x="2365446" y="80010"/>
                    <a:pt x="2392116" y="77470"/>
                    <a:pt x="2428946" y="82550"/>
                  </a:cubicBezTo>
                  <a:cubicBezTo>
                    <a:pt x="2437835" y="82550"/>
                    <a:pt x="2450535" y="85090"/>
                    <a:pt x="2463235" y="86360"/>
                  </a:cubicBezTo>
                  <a:cubicBezTo>
                    <a:pt x="2491176" y="90170"/>
                    <a:pt x="2501335" y="91440"/>
                    <a:pt x="2506416" y="86360"/>
                  </a:cubicBezTo>
                  <a:lnTo>
                    <a:pt x="2507685" y="85090"/>
                  </a:lnTo>
                  <a:cubicBezTo>
                    <a:pt x="2515306" y="85090"/>
                    <a:pt x="2522926" y="85090"/>
                    <a:pt x="2531816" y="83820"/>
                  </a:cubicBezTo>
                  <a:cubicBezTo>
                    <a:pt x="2554676" y="82550"/>
                    <a:pt x="2577535" y="81280"/>
                    <a:pt x="2604206" y="85090"/>
                  </a:cubicBezTo>
                  <a:lnTo>
                    <a:pt x="2606746" y="85090"/>
                  </a:lnTo>
                  <a:cubicBezTo>
                    <a:pt x="2608016" y="85090"/>
                    <a:pt x="2609285" y="85090"/>
                    <a:pt x="2609285" y="83820"/>
                  </a:cubicBezTo>
                  <a:lnTo>
                    <a:pt x="2623256" y="86360"/>
                  </a:lnTo>
                  <a:cubicBezTo>
                    <a:pt x="2635956" y="88900"/>
                    <a:pt x="2658816" y="87630"/>
                    <a:pt x="2679135" y="86360"/>
                  </a:cubicBezTo>
                  <a:cubicBezTo>
                    <a:pt x="2689296" y="86360"/>
                    <a:pt x="2700726" y="85090"/>
                    <a:pt x="2707076" y="85090"/>
                  </a:cubicBezTo>
                  <a:lnTo>
                    <a:pt x="2708346" y="90170"/>
                  </a:lnTo>
                  <a:cubicBezTo>
                    <a:pt x="2729935" y="83820"/>
                    <a:pt x="2756606" y="83820"/>
                    <a:pt x="2787085" y="85090"/>
                  </a:cubicBezTo>
                  <a:cubicBezTo>
                    <a:pt x="2811216" y="86360"/>
                    <a:pt x="2839156" y="86360"/>
                    <a:pt x="2868365" y="83820"/>
                  </a:cubicBezTo>
                  <a:lnTo>
                    <a:pt x="2864556" y="87630"/>
                  </a:lnTo>
                  <a:lnTo>
                    <a:pt x="2887415" y="85090"/>
                  </a:lnTo>
                  <a:cubicBezTo>
                    <a:pt x="2889956" y="85090"/>
                    <a:pt x="2892496" y="85090"/>
                    <a:pt x="2896306" y="83820"/>
                  </a:cubicBezTo>
                  <a:lnTo>
                    <a:pt x="2897576" y="90170"/>
                  </a:lnTo>
                  <a:cubicBezTo>
                    <a:pt x="2914085" y="88900"/>
                    <a:pt x="2930596" y="87630"/>
                    <a:pt x="2952185" y="88900"/>
                  </a:cubicBezTo>
                  <a:lnTo>
                    <a:pt x="2955996" y="88900"/>
                  </a:lnTo>
                  <a:lnTo>
                    <a:pt x="2966156" y="90170"/>
                  </a:lnTo>
                  <a:lnTo>
                    <a:pt x="2966156" y="109220"/>
                  </a:lnTo>
                  <a:lnTo>
                    <a:pt x="2978856" y="109220"/>
                  </a:lnTo>
                  <a:lnTo>
                    <a:pt x="2978856" y="115570"/>
                  </a:lnTo>
                  <a:cubicBezTo>
                    <a:pt x="2977585" y="129540"/>
                    <a:pt x="2976315" y="138430"/>
                    <a:pt x="2973776" y="148590"/>
                  </a:cubicBezTo>
                  <a:lnTo>
                    <a:pt x="2973776" y="151130"/>
                  </a:lnTo>
                  <a:cubicBezTo>
                    <a:pt x="2968696" y="176530"/>
                    <a:pt x="2964885" y="201930"/>
                    <a:pt x="2966156" y="271780"/>
                  </a:cubicBezTo>
                  <a:lnTo>
                    <a:pt x="2969965" y="271780"/>
                  </a:lnTo>
                  <a:cubicBezTo>
                    <a:pt x="2968696" y="293370"/>
                    <a:pt x="2967426" y="311150"/>
                    <a:pt x="2964885" y="321310"/>
                  </a:cubicBezTo>
                  <a:cubicBezTo>
                    <a:pt x="2964885" y="369570"/>
                    <a:pt x="2966156" y="372110"/>
                    <a:pt x="2972506" y="372110"/>
                  </a:cubicBezTo>
                  <a:cubicBezTo>
                    <a:pt x="2972506" y="384810"/>
                    <a:pt x="2973776" y="394970"/>
                    <a:pt x="2976315" y="407670"/>
                  </a:cubicBezTo>
                  <a:cubicBezTo>
                    <a:pt x="2977585" y="417830"/>
                    <a:pt x="2980126" y="429260"/>
                    <a:pt x="2980126" y="443230"/>
                  </a:cubicBezTo>
                  <a:lnTo>
                    <a:pt x="2975046" y="443230"/>
                  </a:lnTo>
                  <a:lnTo>
                    <a:pt x="2975046" y="449580"/>
                  </a:lnTo>
                  <a:cubicBezTo>
                    <a:pt x="2972506" y="513080"/>
                    <a:pt x="2976315" y="520700"/>
                    <a:pt x="2980126" y="528320"/>
                  </a:cubicBezTo>
                  <a:cubicBezTo>
                    <a:pt x="2981396" y="530860"/>
                    <a:pt x="2982665" y="534670"/>
                    <a:pt x="2983935" y="544830"/>
                  </a:cubicBezTo>
                  <a:lnTo>
                    <a:pt x="2975046" y="546100"/>
                  </a:lnTo>
                  <a:close/>
                  <a:moveTo>
                    <a:pt x="2978856" y="756920"/>
                  </a:moveTo>
                  <a:lnTo>
                    <a:pt x="2976315" y="751840"/>
                  </a:lnTo>
                  <a:lnTo>
                    <a:pt x="2977585" y="745490"/>
                  </a:lnTo>
                  <a:cubicBezTo>
                    <a:pt x="2978856" y="750570"/>
                    <a:pt x="2978856" y="754380"/>
                    <a:pt x="2978856" y="756920"/>
                  </a:cubicBezTo>
                  <a:close/>
                  <a:moveTo>
                    <a:pt x="73660" y="963930"/>
                  </a:moveTo>
                  <a:lnTo>
                    <a:pt x="76200" y="969010"/>
                  </a:lnTo>
                  <a:lnTo>
                    <a:pt x="74930" y="975360"/>
                  </a:lnTo>
                  <a:cubicBezTo>
                    <a:pt x="73660" y="971550"/>
                    <a:pt x="73660" y="967740"/>
                    <a:pt x="73660" y="963930"/>
                  </a:cubicBezTo>
                  <a:close/>
                  <a:moveTo>
                    <a:pt x="3014415" y="628650"/>
                  </a:moveTo>
                  <a:lnTo>
                    <a:pt x="3014415" y="619760"/>
                  </a:lnTo>
                  <a:cubicBezTo>
                    <a:pt x="3014415" y="623570"/>
                    <a:pt x="3015685" y="626110"/>
                    <a:pt x="3015685" y="628650"/>
                  </a:cubicBezTo>
                  <a:lnTo>
                    <a:pt x="3014415" y="628650"/>
                  </a:lnTo>
                  <a:close/>
                  <a:moveTo>
                    <a:pt x="3043626" y="859168"/>
                  </a:moveTo>
                  <a:lnTo>
                    <a:pt x="3039815" y="859168"/>
                  </a:lnTo>
                  <a:cubicBezTo>
                    <a:pt x="3041085" y="859168"/>
                    <a:pt x="3042356" y="859168"/>
                    <a:pt x="3043626" y="859168"/>
                  </a:cubicBezTo>
                  <a:close/>
                </a:path>
              </a:pathLst>
            </a:custGeom>
            <a:solidFill>
              <a:srgbClr val="5F1A1F"/>
            </a:solidFill>
          </p:spPr>
          <p:txBody>
            <a:bodyPr/>
            <a:lstStyle/>
            <a:p>
              <a:endParaRPr lang="en-ZA"/>
            </a:p>
          </p:txBody>
        </p:sp>
      </p:grpSp>
      <p:sp>
        <p:nvSpPr>
          <p:cNvPr id="4" name="TextBox 4"/>
          <p:cNvSpPr txBox="1"/>
          <p:nvPr/>
        </p:nvSpPr>
        <p:spPr>
          <a:xfrm>
            <a:off x="0" y="800060"/>
            <a:ext cx="17691928" cy="12039600"/>
          </a:xfrm>
          <a:prstGeom prst="rect">
            <a:avLst/>
          </a:prstGeom>
        </p:spPr>
        <p:txBody>
          <a:bodyPr lIns="0" tIns="0" rIns="0" bIns="0" rtlCol="0" anchor="t">
            <a:spAutoFit/>
          </a:bodyPr>
          <a:lstStyle/>
          <a:p>
            <a:pPr algn="ctr">
              <a:lnSpc>
                <a:spcPts val="5117"/>
              </a:lnSpc>
            </a:pPr>
            <a:r>
              <a:rPr lang="en-US" sz="4264" u="sng" spc="85">
                <a:solidFill>
                  <a:srgbClr val="5F1A1F"/>
                </a:solidFill>
                <a:latin typeface="Josefin Sans Regular Bold Italics"/>
              </a:rPr>
              <a:t>HOOFKARAKTERS</a:t>
            </a:r>
          </a:p>
          <a:p>
            <a:pPr algn="ctr">
              <a:lnSpc>
                <a:spcPts val="3895"/>
              </a:lnSpc>
            </a:pPr>
            <a:endParaRPr lang="en-US" sz="4264" u="sng" spc="85">
              <a:solidFill>
                <a:srgbClr val="5F1A1F"/>
              </a:solidFill>
              <a:latin typeface="Josefin Sans Regular Bold Italics"/>
            </a:endParaRPr>
          </a:p>
          <a:p>
            <a:pPr algn="ctr">
              <a:lnSpc>
                <a:spcPts val="3895"/>
              </a:lnSpc>
            </a:pPr>
            <a:r>
              <a:rPr lang="en-US" sz="3246" spc="64">
                <a:solidFill>
                  <a:srgbClr val="5F1A1F"/>
                </a:solidFill>
                <a:latin typeface="Monterchi Serif Bold"/>
              </a:rPr>
              <a:t>Galant van de Caap: 26jr oud</a:t>
            </a:r>
          </a:p>
          <a:p>
            <a:pPr algn="ctr">
              <a:lnSpc>
                <a:spcPts val="3895"/>
              </a:lnSpc>
            </a:pPr>
            <a:r>
              <a:rPr lang="en-US" sz="3246" spc="64">
                <a:solidFill>
                  <a:srgbClr val="5F1A1F"/>
                </a:solidFill>
                <a:latin typeface="Monterchi Serif"/>
              </a:rPr>
              <a:t>Hy was die slaaf van Willem Niklaas van der Merwe op Houdenbek, Koue Bokkeveld</a:t>
            </a:r>
          </a:p>
          <a:p>
            <a:pPr algn="ctr">
              <a:lnSpc>
                <a:spcPts val="3895"/>
              </a:lnSpc>
            </a:pPr>
            <a:endParaRPr lang="en-US" sz="3246" spc="64">
              <a:solidFill>
                <a:srgbClr val="5F1A1F"/>
              </a:solidFill>
              <a:latin typeface="Monterchi Serif"/>
            </a:endParaRPr>
          </a:p>
          <a:p>
            <a:pPr algn="ctr">
              <a:lnSpc>
                <a:spcPts val="3895"/>
              </a:lnSpc>
            </a:pPr>
            <a:r>
              <a:rPr lang="en-US" sz="3246" spc="64">
                <a:solidFill>
                  <a:srgbClr val="5F1A1F"/>
                </a:solidFill>
                <a:latin typeface="Monterchi Serif Bold"/>
              </a:rPr>
              <a:t>Abel van de Caap: 26 jr oud</a:t>
            </a:r>
          </a:p>
          <a:p>
            <a:pPr algn="ctr">
              <a:lnSpc>
                <a:spcPts val="3895"/>
              </a:lnSpc>
            </a:pPr>
            <a:r>
              <a:rPr lang="en-US" sz="3246" spc="64">
                <a:solidFill>
                  <a:srgbClr val="5F1A1F"/>
                </a:solidFill>
                <a:latin typeface="Monterchi Serif"/>
              </a:rPr>
              <a:t>Slaaf van Barend Barend Petrus Van der Merwe op die plaas Rietvlei</a:t>
            </a:r>
          </a:p>
          <a:p>
            <a:pPr algn="ctr">
              <a:lnSpc>
                <a:spcPts val="3895"/>
              </a:lnSpc>
            </a:pPr>
            <a:endParaRPr lang="en-US" sz="3246" spc="64">
              <a:solidFill>
                <a:srgbClr val="5F1A1F"/>
              </a:solidFill>
              <a:latin typeface="Monterchi Serif"/>
            </a:endParaRPr>
          </a:p>
          <a:p>
            <a:pPr algn="ctr">
              <a:lnSpc>
                <a:spcPts val="3895"/>
              </a:lnSpc>
            </a:pPr>
            <a:r>
              <a:rPr lang="en-US" sz="3246" spc="64">
                <a:solidFill>
                  <a:srgbClr val="5F1A1F"/>
                </a:solidFill>
                <a:latin typeface="Monterchi Serif Bold"/>
              </a:rPr>
              <a:t>Isaac Thys</a:t>
            </a:r>
            <a:r>
              <a:rPr lang="en-US" sz="3246" spc="64">
                <a:solidFill>
                  <a:srgbClr val="5F1A1F"/>
                </a:solidFill>
                <a:latin typeface="Monterchi Serif"/>
              </a:rPr>
              <a:t>: </a:t>
            </a:r>
            <a:r>
              <a:rPr lang="en-US" sz="3246" spc="64">
                <a:solidFill>
                  <a:srgbClr val="5F1A1F"/>
                </a:solidFill>
                <a:latin typeface="Monterchi Serif Bold"/>
              </a:rPr>
              <a:t>19jr oud</a:t>
            </a:r>
          </a:p>
          <a:p>
            <a:pPr algn="ctr">
              <a:lnSpc>
                <a:spcPts val="3895"/>
              </a:lnSpc>
            </a:pPr>
            <a:r>
              <a:rPr lang="en-US" sz="3246" spc="64">
                <a:solidFill>
                  <a:srgbClr val="5F1A1F"/>
                </a:solidFill>
                <a:latin typeface="Monterchi Serif"/>
              </a:rPr>
              <a:t>Khoe arbeider van Barend</a:t>
            </a:r>
          </a:p>
          <a:p>
            <a:pPr algn="ctr">
              <a:lnSpc>
                <a:spcPts val="3895"/>
              </a:lnSpc>
            </a:pPr>
            <a:endParaRPr lang="en-US" sz="3246" spc="64">
              <a:solidFill>
                <a:srgbClr val="5F1A1F"/>
              </a:solidFill>
              <a:latin typeface="Monterchi Serif"/>
            </a:endParaRPr>
          </a:p>
          <a:p>
            <a:pPr algn="ctr">
              <a:lnSpc>
                <a:spcPts val="3895"/>
              </a:lnSpc>
            </a:pPr>
            <a:r>
              <a:rPr lang="en-US" sz="3246" spc="64">
                <a:solidFill>
                  <a:srgbClr val="5F1A1F"/>
                </a:solidFill>
                <a:latin typeface="Monterchi Serif Bold"/>
              </a:rPr>
              <a:t>Willem Niklaas van der Merwe </a:t>
            </a:r>
            <a:r>
              <a:rPr lang="en-US" sz="3246" spc="64">
                <a:solidFill>
                  <a:srgbClr val="5F1A1F"/>
                </a:solidFill>
                <a:latin typeface="Monterchi Serif"/>
              </a:rPr>
              <a:t>(36), sy </a:t>
            </a:r>
            <a:r>
              <a:rPr lang="en-US" sz="3246" spc="64">
                <a:solidFill>
                  <a:srgbClr val="5F1A1F"/>
                </a:solidFill>
                <a:latin typeface="Monterchi Serif Bold"/>
              </a:rPr>
              <a:t>vrou Elsje </a:t>
            </a:r>
            <a:r>
              <a:rPr lang="en-US" sz="3246" spc="64">
                <a:solidFill>
                  <a:srgbClr val="5F1A1F"/>
                </a:solidFill>
                <a:latin typeface="Monterchi Serif"/>
              </a:rPr>
              <a:t>(29) en hul vyf kinders van Houdenbek</a:t>
            </a:r>
          </a:p>
          <a:p>
            <a:pPr algn="ctr">
              <a:lnSpc>
                <a:spcPts val="3895"/>
              </a:lnSpc>
            </a:pPr>
            <a:endParaRPr lang="en-US" sz="3246" spc="64">
              <a:solidFill>
                <a:srgbClr val="5F1A1F"/>
              </a:solidFill>
              <a:latin typeface="Monterchi Serif"/>
            </a:endParaRPr>
          </a:p>
          <a:p>
            <a:pPr algn="ctr">
              <a:lnSpc>
                <a:spcPts val="3895"/>
              </a:lnSpc>
            </a:pPr>
            <a:r>
              <a:rPr lang="en-US" sz="3246" spc="64">
                <a:solidFill>
                  <a:srgbClr val="5F1A1F"/>
                </a:solidFill>
                <a:latin typeface="Monterchi Serif Bold"/>
              </a:rPr>
              <a:t>Barend Petrus Van der Merwe </a:t>
            </a:r>
            <a:r>
              <a:rPr lang="en-US" sz="3246" spc="64">
                <a:solidFill>
                  <a:srgbClr val="5F1A1F"/>
                </a:solidFill>
                <a:latin typeface="Monterchi Serif"/>
              </a:rPr>
              <a:t>(30), sy </a:t>
            </a:r>
            <a:r>
              <a:rPr lang="en-US" sz="3246" spc="64">
                <a:solidFill>
                  <a:srgbClr val="5F1A1F"/>
                </a:solidFill>
                <a:latin typeface="Monterchi Serif Bold"/>
              </a:rPr>
              <a:t>vrou Hester Johanna </a:t>
            </a:r>
            <a:r>
              <a:rPr lang="en-US" sz="3246" spc="64">
                <a:solidFill>
                  <a:srgbClr val="5F1A1F"/>
                </a:solidFill>
                <a:latin typeface="Monterchi Serif"/>
              </a:rPr>
              <a:t>(23) en hul twee kinders van Rietvlei</a:t>
            </a:r>
          </a:p>
          <a:p>
            <a:pPr algn="ctr">
              <a:lnSpc>
                <a:spcPts val="3895"/>
              </a:lnSpc>
            </a:pPr>
            <a:endParaRPr lang="en-US" sz="3246" spc="64">
              <a:solidFill>
                <a:srgbClr val="5F1A1F"/>
              </a:solidFill>
              <a:latin typeface="Monterchi Serif"/>
            </a:endParaRPr>
          </a:p>
          <a:p>
            <a:pPr algn="ctr">
              <a:lnSpc>
                <a:spcPts val="3895"/>
              </a:lnSpc>
            </a:pPr>
            <a:r>
              <a:rPr lang="en-US" sz="3246" spc="64">
                <a:solidFill>
                  <a:srgbClr val="5F1A1F"/>
                </a:solidFill>
                <a:latin typeface="Monterchi Serif Bold"/>
              </a:rPr>
              <a:t>Hans Janse van Rensburg </a:t>
            </a:r>
            <a:r>
              <a:rPr lang="en-US" sz="3246" spc="64">
                <a:solidFill>
                  <a:srgbClr val="5F1A1F"/>
                </a:solidFill>
                <a:latin typeface="Monterchi Serif"/>
              </a:rPr>
              <a:t>van die plaas Verlatenkloof</a:t>
            </a:r>
          </a:p>
          <a:p>
            <a:pPr algn="ctr">
              <a:lnSpc>
                <a:spcPts val="3895"/>
              </a:lnSpc>
            </a:pPr>
            <a:endParaRPr lang="en-US" sz="3246" spc="64">
              <a:solidFill>
                <a:srgbClr val="5F1A1F"/>
              </a:solidFill>
              <a:latin typeface="Monterchi Serif"/>
            </a:endParaRPr>
          </a:p>
          <a:p>
            <a:pPr algn="ctr">
              <a:lnSpc>
                <a:spcPts val="3895"/>
              </a:lnSpc>
            </a:pPr>
            <a:r>
              <a:rPr lang="en-US" sz="3246" spc="64">
                <a:solidFill>
                  <a:srgbClr val="5F1A1F"/>
                </a:solidFill>
                <a:latin typeface="Monterchi Serif Bold"/>
              </a:rPr>
              <a:t>Johannes Verlee</a:t>
            </a:r>
            <a:r>
              <a:rPr lang="en-US" sz="3246" spc="64">
                <a:solidFill>
                  <a:srgbClr val="5F1A1F"/>
                </a:solidFill>
                <a:latin typeface="Monterchi Serif"/>
              </a:rPr>
              <a:t>, ( onderwyser), </a:t>
            </a:r>
            <a:r>
              <a:rPr lang="en-US" sz="3246" spc="64">
                <a:solidFill>
                  <a:srgbClr val="5F1A1F"/>
                </a:solidFill>
                <a:latin typeface="Monterchi Serif Bold"/>
              </a:rPr>
              <a:t>sy vrou Martha </a:t>
            </a:r>
            <a:r>
              <a:rPr lang="en-US" sz="3246" spc="64">
                <a:solidFill>
                  <a:srgbClr val="5F1A1F"/>
                </a:solidFill>
                <a:latin typeface="Monterchi Serif"/>
              </a:rPr>
              <a:t>en hul jong kind</a:t>
            </a:r>
          </a:p>
          <a:p>
            <a:pPr algn="ctr">
              <a:lnSpc>
                <a:spcPts val="3895"/>
              </a:lnSpc>
            </a:pPr>
            <a:endParaRPr lang="en-US" sz="3246" spc="64">
              <a:solidFill>
                <a:srgbClr val="5F1A1F"/>
              </a:solidFill>
              <a:latin typeface="Monterchi Serif"/>
            </a:endParaRPr>
          </a:p>
          <a:p>
            <a:pPr algn="ctr">
              <a:lnSpc>
                <a:spcPts val="5850"/>
              </a:lnSpc>
            </a:pPr>
            <a:endParaRPr lang="en-US" sz="3246" spc="64">
              <a:solidFill>
                <a:srgbClr val="5F1A1F"/>
              </a:solidFill>
              <a:latin typeface="Monterchi Serif"/>
            </a:endParaRPr>
          </a:p>
          <a:p>
            <a:pPr algn="ctr">
              <a:lnSpc>
                <a:spcPts val="14866"/>
              </a:lnSpc>
            </a:pPr>
            <a:endParaRPr lang="en-US" sz="3246" spc="64">
              <a:solidFill>
                <a:srgbClr val="5F1A1F"/>
              </a:solidFill>
              <a:latin typeface="Monterchi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D9472"/>
        </a:solidFill>
        <a:effectLst/>
      </p:bgPr>
    </p:bg>
    <p:spTree>
      <p:nvGrpSpPr>
        <p:cNvPr id="1" name=""/>
        <p:cNvGrpSpPr/>
        <p:nvPr/>
      </p:nvGrpSpPr>
      <p:grpSpPr>
        <a:xfrm>
          <a:off x="0" y="0"/>
          <a:ext cx="0" cy="0"/>
          <a:chOff x="0" y="0"/>
          <a:chExt cx="0" cy="0"/>
        </a:xfrm>
      </p:grpSpPr>
      <p:sp>
        <p:nvSpPr>
          <p:cNvPr id="2" name="TextBox 2"/>
          <p:cNvSpPr txBox="1"/>
          <p:nvPr/>
        </p:nvSpPr>
        <p:spPr>
          <a:xfrm>
            <a:off x="0" y="512398"/>
            <a:ext cx="18288000" cy="933450"/>
          </a:xfrm>
          <a:prstGeom prst="rect">
            <a:avLst/>
          </a:prstGeom>
        </p:spPr>
        <p:txBody>
          <a:bodyPr lIns="0" tIns="0" rIns="0" bIns="0" rtlCol="0" anchor="t">
            <a:spAutoFit/>
          </a:bodyPr>
          <a:lstStyle/>
          <a:p>
            <a:pPr algn="ctr">
              <a:lnSpc>
                <a:spcPts val="7201"/>
              </a:lnSpc>
            </a:pPr>
            <a:r>
              <a:rPr lang="en-US" sz="6001" spc="120">
                <a:solidFill>
                  <a:srgbClr val="3C2510"/>
                </a:solidFill>
                <a:latin typeface="Josefin Sans Regular"/>
              </a:rPr>
              <a:t>Redes wat aanleiding gegee het tot die opstand</a:t>
            </a:r>
          </a:p>
        </p:txBody>
      </p:sp>
      <p:sp>
        <p:nvSpPr>
          <p:cNvPr id="3" name="TextBox 3"/>
          <p:cNvSpPr txBox="1"/>
          <p:nvPr/>
        </p:nvSpPr>
        <p:spPr>
          <a:xfrm>
            <a:off x="374797" y="1626823"/>
            <a:ext cx="17538406" cy="8743953"/>
          </a:xfrm>
          <a:prstGeom prst="rect">
            <a:avLst/>
          </a:prstGeom>
        </p:spPr>
        <p:txBody>
          <a:bodyPr lIns="0" tIns="0" rIns="0" bIns="0" rtlCol="0" anchor="t">
            <a:spAutoFit/>
          </a:bodyPr>
          <a:lstStyle/>
          <a:p>
            <a:pPr algn="ctr">
              <a:lnSpc>
                <a:spcPts val="3600"/>
              </a:lnSpc>
            </a:pPr>
            <a:r>
              <a:rPr lang="en-US" sz="4500">
                <a:solidFill>
                  <a:srgbClr val="5F1A1F"/>
                </a:solidFill>
                <a:latin typeface="Monterchi Serif"/>
              </a:rPr>
              <a:t>Vae </a:t>
            </a:r>
            <a:r>
              <a:rPr lang="en-US" sz="4500">
                <a:solidFill>
                  <a:srgbClr val="5F1A1F"/>
                </a:solidFill>
                <a:latin typeface="Monterchi Serif Bold"/>
              </a:rPr>
              <a:t>gerugte oor vrystelling </a:t>
            </a:r>
            <a:r>
              <a:rPr lang="en-US" sz="4500">
                <a:solidFill>
                  <a:srgbClr val="5F1A1F"/>
                </a:solidFill>
                <a:latin typeface="Monterchi Serif"/>
              </a:rPr>
              <a:t>het die rondte gedoen. Amptelike inligting hieroor was </a:t>
            </a:r>
            <a:r>
              <a:rPr lang="en-US" sz="4500">
                <a:solidFill>
                  <a:srgbClr val="5F1A1F"/>
                </a:solidFill>
                <a:latin typeface="Monterchi Serif Bold"/>
              </a:rPr>
              <a:t>onvoldoende</a:t>
            </a:r>
            <a:r>
              <a:rPr lang="en-US" sz="4500">
                <a:solidFill>
                  <a:srgbClr val="5F1A1F"/>
                </a:solidFill>
                <a:latin typeface="Monterchi Serif"/>
              </a:rPr>
              <a:t> en die ongeletterde slaaf-gemaaktes is ook daarvan </a:t>
            </a:r>
            <a:r>
              <a:rPr lang="en-US" sz="4500">
                <a:solidFill>
                  <a:srgbClr val="5F1A1F"/>
                </a:solidFill>
                <a:latin typeface="Monterchi Serif Bold"/>
              </a:rPr>
              <a:t>uitgesluit.</a:t>
            </a:r>
          </a:p>
          <a:p>
            <a:pPr algn="ctr">
              <a:lnSpc>
                <a:spcPts val="3600"/>
              </a:lnSpc>
            </a:pPr>
            <a:endParaRPr lang="en-US" sz="4500">
              <a:solidFill>
                <a:srgbClr val="5F1A1F"/>
              </a:solidFill>
              <a:latin typeface="Monterchi Serif Bold"/>
            </a:endParaRPr>
          </a:p>
          <a:p>
            <a:pPr algn="ctr">
              <a:lnSpc>
                <a:spcPts val="3600"/>
              </a:lnSpc>
            </a:pPr>
            <a:r>
              <a:rPr lang="en-US" sz="4500">
                <a:solidFill>
                  <a:srgbClr val="5F1A1F"/>
                </a:solidFill>
                <a:latin typeface="Monterchi Serif"/>
              </a:rPr>
              <a:t>Galant was teen die einde van 1824 saam met sy ‘eienaar’ op besoeke aan Kaapstad, Tulbagh en Worcester. Daar het hy stories oor die vrystelling van slaaf-gemaaktes by verskeie mense gehoor. Galant het daarom geglo dat alle slaaf-gemaaktes teen </a:t>
            </a:r>
            <a:r>
              <a:rPr lang="en-US" sz="4500">
                <a:solidFill>
                  <a:srgbClr val="5F1A1F"/>
                </a:solidFill>
                <a:latin typeface="Monterchi Serif Bold"/>
              </a:rPr>
              <a:t>Nuwejaar 1825 vrygeste</a:t>
            </a:r>
            <a:r>
              <a:rPr lang="en-US" sz="4500">
                <a:solidFill>
                  <a:srgbClr val="5F1A1F"/>
                </a:solidFill>
                <a:latin typeface="Monterchi Serif"/>
              </a:rPr>
              <a:t>l moes word, maar dat die koloniste </a:t>
            </a:r>
            <a:r>
              <a:rPr lang="en-US" sz="4500">
                <a:solidFill>
                  <a:srgbClr val="5F1A1F"/>
                </a:solidFill>
                <a:latin typeface="Monterchi Serif Bold"/>
              </a:rPr>
              <a:t>daarteen gekant </a:t>
            </a:r>
            <a:r>
              <a:rPr lang="en-US" sz="4500">
                <a:solidFill>
                  <a:srgbClr val="5F1A1F"/>
                </a:solidFill>
                <a:latin typeface="Monterchi Serif"/>
              </a:rPr>
              <a:t>was. Sy afleidings was gegrond op die </a:t>
            </a:r>
            <a:r>
              <a:rPr lang="en-US" sz="4500">
                <a:solidFill>
                  <a:srgbClr val="5F1A1F"/>
                </a:solidFill>
                <a:latin typeface="Monterchi Serif Bold"/>
              </a:rPr>
              <a:t>uitsprake</a:t>
            </a:r>
            <a:r>
              <a:rPr lang="en-US" sz="4500">
                <a:solidFill>
                  <a:srgbClr val="5F1A1F"/>
                </a:solidFill>
                <a:latin typeface="Monterchi Serif"/>
              </a:rPr>
              <a:t> van koloniste dat hulle eerder amptenare en slaaf-gemaaktes sou doodskiet as om hulle vry te stel.</a:t>
            </a:r>
          </a:p>
          <a:p>
            <a:pPr algn="ctr">
              <a:lnSpc>
                <a:spcPts val="3600"/>
              </a:lnSpc>
            </a:pPr>
            <a:r>
              <a:rPr lang="en-US" sz="4500">
                <a:solidFill>
                  <a:srgbClr val="5F1A1F"/>
                </a:solidFill>
                <a:latin typeface="Monterchi Serif"/>
              </a:rPr>
              <a:t>Hy het slaaf-gemaaktes en ingeboekte Khoe-arbeiders se </a:t>
            </a:r>
            <a:r>
              <a:rPr lang="en-US" sz="4500">
                <a:solidFill>
                  <a:srgbClr val="5F1A1F"/>
                </a:solidFill>
                <a:latin typeface="Monterchi Serif Bold"/>
              </a:rPr>
              <a:t>steun</a:t>
            </a:r>
            <a:r>
              <a:rPr lang="en-US" sz="4500">
                <a:solidFill>
                  <a:srgbClr val="5F1A1F"/>
                </a:solidFill>
                <a:latin typeface="Monterchi Serif"/>
              </a:rPr>
              <a:t> op verskeie plase in die Koue Bokkeveld </a:t>
            </a:r>
            <a:r>
              <a:rPr lang="en-US" sz="4500">
                <a:solidFill>
                  <a:srgbClr val="5F1A1F"/>
                </a:solidFill>
                <a:latin typeface="Monterchi Serif Bold"/>
              </a:rPr>
              <a:t>gewerf</a:t>
            </a:r>
            <a:r>
              <a:rPr lang="en-US" sz="4500">
                <a:solidFill>
                  <a:srgbClr val="5F1A1F"/>
                </a:solidFill>
                <a:latin typeface="Monterchi Serif"/>
              </a:rPr>
              <a:t>. Hy het daarin geslaag om ‘n paar te </a:t>
            </a:r>
            <a:r>
              <a:rPr lang="en-US" sz="4500">
                <a:solidFill>
                  <a:srgbClr val="5F1A1F"/>
                </a:solidFill>
                <a:latin typeface="Monterchi Serif Bold"/>
              </a:rPr>
              <a:t>oortuig </a:t>
            </a:r>
            <a:r>
              <a:rPr lang="en-US" sz="4500">
                <a:solidFill>
                  <a:srgbClr val="5F1A1F"/>
                </a:solidFill>
                <a:latin typeface="Monterchi Serif"/>
              </a:rPr>
              <a:t>om deel te word van hierdie opstand teen koloniste, spesifiek Abel van de Kaap en die Khoe-arbeider Isaac Thys. Die plan was om plaaslike plaaseienaars te </a:t>
            </a:r>
            <a:r>
              <a:rPr lang="en-US" sz="4500">
                <a:solidFill>
                  <a:srgbClr val="5F1A1F"/>
                </a:solidFill>
                <a:latin typeface="Monterchi Serif Bold"/>
              </a:rPr>
              <a:t>vermoor</a:t>
            </a:r>
            <a:r>
              <a:rPr lang="en-US" sz="4500">
                <a:solidFill>
                  <a:srgbClr val="5F1A1F"/>
                </a:solidFill>
                <a:latin typeface="Monterchi Serif"/>
              </a:rPr>
              <a:t>, daarna </a:t>
            </a:r>
            <a:r>
              <a:rPr lang="en-US" sz="4500">
                <a:solidFill>
                  <a:srgbClr val="5F1A1F"/>
                </a:solidFill>
                <a:latin typeface="Monterchi Serif Bold"/>
              </a:rPr>
              <a:t>op te ruk </a:t>
            </a:r>
            <a:r>
              <a:rPr lang="en-US" sz="4500">
                <a:solidFill>
                  <a:srgbClr val="5F1A1F"/>
                </a:solidFill>
                <a:latin typeface="Monterchi Serif"/>
              </a:rPr>
              <a:t>na die Kaap en om alle slaaf-gemaaktes te </a:t>
            </a:r>
            <a:r>
              <a:rPr lang="en-US" sz="4500">
                <a:solidFill>
                  <a:srgbClr val="5F1A1F"/>
                </a:solidFill>
                <a:latin typeface="Monterchi Serif Bold"/>
              </a:rPr>
              <a:t>bevry</a:t>
            </a:r>
            <a:r>
              <a:rPr lang="en-US" sz="4500">
                <a:solidFill>
                  <a:srgbClr val="5F1A1F"/>
                </a:solidFill>
                <a:latin typeface="Monterchi Serif"/>
              </a:rPr>
              <a:t>. Indien dit nie sou werk nie, sou die rebelle </a:t>
            </a:r>
            <a:r>
              <a:rPr lang="en-US" sz="4500">
                <a:solidFill>
                  <a:srgbClr val="5F1A1F"/>
                </a:solidFill>
                <a:latin typeface="Monterchi Serif Bold"/>
              </a:rPr>
              <a:t>ontsnap</a:t>
            </a:r>
            <a:r>
              <a:rPr lang="en-US" sz="4500">
                <a:solidFill>
                  <a:srgbClr val="5F1A1F"/>
                </a:solidFill>
                <a:latin typeface="Monterchi Serif"/>
              </a:rPr>
              <a:t> na die gebied noord van die Oranjerivier.</a:t>
            </a:r>
          </a:p>
          <a:p>
            <a:pPr>
              <a:lnSpc>
                <a:spcPts val="3600"/>
              </a:lnSpc>
            </a:pPr>
            <a:endParaRPr lang="en-US" sz="4500">
              <a:solidFill>
                <a:srgbClr val="5F1A1F"/>
              </a:solidFill>
              <a:latin typeface="Monterchi Serif"/>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81811"/>
            <a:ext cx="16230600" cy="8302706"/>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endParaRPr lang="en-ZA"/>
              </a:p>
            </p:txBody>
          </p:sp>
        </p:grpSp>
        <p:sp>
          <p:nvSpPr>
            <p:cNvPr id="5" name="AutoShape 5"/>
            <p:cNvSpPr/>
            <p:nvPr/>
          </p:nvSpPr>
          <p:spPr>
            <a:xfrm>
              <a:off x="1017755" y="1957871"/>
              <a:ext cx="19431930" cy="7183607"/>
            </a:xfrm>
            <a:prstGeom prst="rect">
              <a:avLst/>
            </a:prstGeom>
            <a:solidFill>
              <a:srgbClr val="DFD4BA"/>
            </a:solidFill>
          </p:spPr>
          <p:txBody>
            <a:bodyPr/>
            <a:lstStyle/>
            <a:p>
              <a:endParaRPr lang="en-ZA"/>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endParaRPr lang="en-ZA"/>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endParaRPr lang="en-ZA"/>
            </a:p>
          </p:txBody>
        </p:sp>
      </p:grpSp>
      <p:sp>
        <p:nvSpPr>
          <p:cNvPr id="8" name="TextBox 8"/>
          <p:cNvSpPr txBox="1"/>
          <p:nvPr/>
        </p:nvSpPr>
        <p:spPr>
          <a:xfrm>
            <a:off x="2305245" y="2396093"/>
            <a:ext cx="13677510" cy="5996300"/>
          </a:xfrm>
          <a:prstGeom prst="rect">
            <a:avLst/>
          </a:prstGeom>
        </p:spPr>
        <p:txBody>
          <a:bodyPr lIns="0" tIns="0" rIns="0" bIns="0" rtlCol="0" anchor="t">
            <a:spAutoFit/>
          </a:bodyPr>
          <a:lstStyle/>
          <a:p>
            <a:pPr algn="ctr">
              <a:lnSpc>
                <a:spcPts val="7840"/>
              </a:lnSpc>
            </a:pPr>
            <a:r>
              <a:rPr lang="en-US" sz="5600">
                <a:solidFill>
                  <a:srgbClr val="5F1A1F"/>
                </a:solidFill>
                <a:latin typeface="Belleza"/>
              </a:rPr>
              <a:t>GEBEURE OP 1 EN 2 FEBRUARIE 1825</a:t>
            </a:r>
          </a:p>
          <a:p>
            <a:pPr algn="ctr">
              <a:lnSpc>
                <a:spcPts val="6860"/>
              </a:lnSpc>
            </a:pPr>
            <a:r>
              <a:rPr lang="en-US" sz="4900">
                <a:solidFill>
                  <a:srgbClr val="5F1A1F"/>
                </a:solidFill>
                <a:latin typeface="Monterchi Serif"/>
              </a:rPr>
              <a:t>(198 jr gelede)</a:t>
            </a:r>
          </a:p>
          <a:p>
            <a:pPr algn="ctr">
              <a:lnSpc>
                <a:spcPts val="6860"/>
              </a:lnSpc>
            </a:pPr>
            <a:endParaRPr lang="en-US" sz="4900">
              <a:solidFill>
                <a:srgbClr val="5F1A1F"/>
              </a:solidFill>
              <a:latin typeface="Monterchi Serif"/>
            </a:endParaRPr>
          </a:p>
          <a:p>
            <a:pPr algn="ctr">
              <a:lnSpc>
                <a:spcPts val="6860"/>
              </a:lnSpc>
            </a:pPr>
            <a:r>
              <a:rPr lang="en-US" sz="4900">
                <a:solidFill>
                  <a:srgbClr val="5F1A1F"/>
                </a:solidFill>
                <a:latin typeface="Belleza"/>
              </a:rPr>
              <a:t>VOORLESING VAN GEBEURE OP RIETVLEI EN HOUDENBEK</a:t>
            </a:r>
          </a:p>
          <a:p>
            <a:pPr algn="ctr">
              <a:lnSpc>
                <a:spcPts val="12599"/>
              </a:lnSpc>
              <a:spcBef>
                <a:spcPct val="0"/>
              </a:spcBef>
            </a:pPr>
            <a:endParaRPr lang="en-US" sz="4900">
              <a:solidFill>
                <a:srgbClr val="5F1A1F"/>
              </a:solidFill>
              <a:latin typeface="Bellez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TextBox 2"/>
          <p:cNvSpPr txBox="1"/>
          <p:nvPr/>
        </p:nvSpPr>
        <p:spPr>
          <a:xfrm>
            <a:off x="1028700" y="481808"/>
            <a:ext cx="15553529" cy="8554594"/>
          </a:xfrm>
          <a:prstGeom prst="rect">
            <a:avLst/>
          </a:prstGeom>
        </p:spPr>
        <p:txBody>
          <a:bodyPr lIns="0" tIns="0" rIns="0" bIns="0" rtlCol="0" anchor="t">
            <a:spAutoFit/>
          </a:bodyPr>
          <a:lstStyle/>
          <a:p>
            <a:pPr algn="ctr">
              <a:lnSpc>
                <a:spcPts val="10541"/>
              </a:lnSpc>
              <a:spcBef>
                <a:spcPct val="0"/>
              </a:spcBef>
            </a:pPr>
            <a:r>
              <a:rPr lang="en-US" sz="7529">
                <a:solidFill>
                  <a:srgbClr val="FFFFFF"/>
                </a:solidFill>
                <a:latin typeface="Monterchi Serif Bold"/>
              </a:rPr>
              <a:t>Wat is ‘n slaaf ?</a:t>
            </a:r>
          </a:p>
          <a:p>
            <a:pPr algn="ctr">
              <a:lnSpc>
                <a:spcPts val="7181"/>
              </a:lnSpc>
              <a:spcBef>
                <a:spcPct val="0"/>
              </a:spcBef>
            </a:pPr>
            <a:endParaRPr lang="en-US" sz="7529">
              <a:solidFill>
                <a:srgbClr val="FFFFFF"/>
              </a:solidFill>
              <a:latin typeface="Monterchi Serif Bold"/>
            </a:endParaRPr>
          </a:p>
          <a:p>
            <a:pPr algn="ctr">
              <a:lnSpc>
                <a:spcPts val="7181"/>
              </a:lnSpc>
              <a:spcBef>
                <a:spcPct val="0"/>
              </a:spcBef>
            </a:pPr>
            <a:r>
              <a:rPr lang="en-US" sz="5129">
                <a:solidFill>
                  <a:srgbClr val="FFFFFF"/>
                </a:solidFill>
                <a:latin typeface="Monterchi Serif"/>
              </a:rPr>
              <a:t>‘n Slaaf is iemand wat ‘n ander persoon se eiendom is. Hy of sy behoort aan sy of haar eienaar op dieselfde manier wat ‘n dier (hond, kat of koei) as ‘n besitting beskou word. ‘n Slaaf kan nie kies om ‘n ander werkgewer te vind nie, maar die slawe-eienaar kan kies om sy of haar slawe te verkoop sonder hulle toestemming. Slawe word nie betaal vir hul werk nie en moet doen wat die eienaars hulle ookal vra om te doen. </a:t>
            </a:r>
          </a:p>
        </p:txBody>
      </p:sp>
      <p:sp>
        <p:nvSpPr>
          <p:cNvPr id="3" name="Freeform 3"/>
          <p:cNvSpPr/>
          <p:nvPr/>
        </p:nvSpPr>
        <p:spPr>
          <a:xfrm>
            <a:off x="15297562" y="385956"/>
            <a:ext cx="2569332" cy="2163093"/>
          </a:xfrm>
          <a:custGeom>
            <a:avLst/>
            <a:gdLst/>
            <a:ahLst/>
            <a:cxnLst/>
            <a:rect l="l" t="t" r="r" b="b"/>
            <a:pathLst>
              <a:path w="2569332" h="2163093">
                <a:moveTo>
                  <a:pt x="0" y="0"/>
                </a:moveTo>
                <a:lnTo>
                  <a:pt x="2569333" y="0"/>
                </a:lnTo>
                <a:lnTo>
                  <a:pt x="2569333" y="2163093"/>
                </a:lnTo>
                <a:lnTo>
                  <a:pt x="0" y="2163093"/>
                </a:lnTo>
                <a:lnTo>
                  <a:pt x="0" y="0"/>
                </a:lnTo>
                <a:close/>
              </a:path>
            </a:pathLst>
          </a:custGeom>
          <a:blipFill>
            <a:blip r:embed="rId2"/>
            <a:stretch>
              <a:fillRect/>
            </a:stretch>
          </a:blipFill>
        </p:spPr>
        <p:txBody>
          <a:bodyPr/>
          <a:lstStyle/>
          <a:p>
            <a:endParaRPr lang="en-Z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2" name="AutoShape 2"/>
          <p:cNvSpPr/>
          <p:nvPr/>
        </p:nvSpPr>
        <p:spPr>
          <a:xfrm>
            <a:off x="770877" y="616184"/>
            <a:ext cx="16720463" cy="9080414"/>
          </a:xfrm>
          <a:prstGeom prst="rect">
            <a:avLst/>
          </a:prstGeom>
          <a:solidFill>
            <a:srgbClr val="AD9472"/>
          </a:solidFill>
        </p:spPr>
        <p:txBody>
          <a:bodyPr/>
          <a:lstStyle/>
          <a:p>
            <a:endParaRPr lang="en-ZA"/>
          </a:p>
        </p:txBody>
      </p:sp>
      <p:grpSp>
        <p:nvGrpSpPr>
          <p:cNvPr id="3" name="Group 3"/>
          <p:cNvGrpSpPr/>
          <p:nvPr/>
        </p:nvGrpSpPr>
        <p:grpSpPr>
          <a:xfrm>
            <a:off x="595722" y="535530"/>
            <a:ext cx="17096555" cy="9422315"/>
            <a:chOff x="0" y="0"/>
            <a:chExt cx="6295575" cy="3469640"/>
          </a:xfrm>
        </p:grpSpPr>
        <p:sp>
          <p:nvSpPr>
            <p:cNvPr id="4" name="Freeform 4"/>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AD9472"/>
            </a:solidFill>
          </p:spPr>
          <p:txBody>
            <a:bodyPr/>
            <a:lstStyle/>
            <a:p>
              <a:endParaRPr lang="en-ZA"/>
            </a:p>
          </p:txBody>
        </p:sp>
      </p:grpSp>
      <p:sp>
        <p:nvSpPr>
          <p:cNvPr id="5" name="Freeform 5"/>
          <p:cNvSpPr/>
          <p:nvPr/>
        </p:nvSpPr>
        <p:spPr>
          <a:xfrm>
            <a:off x="14045151" y="705813"/>
            <a:ext cx="3214149" cy="3343718"/>
          </a:xfrm>
          <a:custGeom>
            <a:avLst/>
            <a:gdLst/>
            <a:ahLst/>
            <a:cxnLst/>
            <a:rect l="l" t="t" r="r" b="b"/>
            <a:pathLst>
              <a:path w="3214149" h="3343718">
                <a:moveTo>
                  <a:pt x="0" y="0"/>
                </a:moveTo>
                <a:lnTo>
                  <a:pt x="3214149" y="0"/>
                </a:lnTo>
                <a:lnTo>
                  <a:pt x="3214149" y="3343718"/>
                </a:lnTo>
                <a:lnTo>
                  <a:pt x="0" y="3343718"/>
                </a:lnTo>
                <a:lnTo>
                  <a:pt x="0" y="0"/>
                </a:lnTo>
                <a:close/>
              </a:path>
            </a:pathLst>
          </a:custGeom>
          <a:blipFill>
            <a:blip r:embed="rId2"/>
            <a:stretch>
              <a:fillRect/>
            </a:stretch>
          </a:blipFill>
        </p:spPr>
        <p:txBody>
          <a:bodyPr/>
          <a:lstStyle/>
          <a:p>
            <a:endParaRPr lang="en-ZA"/>
          </a:p>
        </p:txBody>
      </p:sp>
      <p:sp>
        <p:nvSpPr>
          <p:cNvPr id="6" name="TextBox 6"/>
          <p:cNvSpPr txBox="1"/>
          <p:nvPr/>
        </p:nvSpPr>
        <p:spPr>
          <a:xfrm>
            <a:off x="2056494" y="2114550"/>
            <a:ext cx="13120529" cy="4762500"/>
          </a:xfrm>
          <a:prstGeom prst="rect">
            <a:avLst/>
          </a:prstGeom>
        </p:spPr>
        <p:txBody>
          <a:bodyPr lIns="0" tIns="0" rIns="0" bIns="0" rtlCol="0" anchor="t">
            <a:spAutoFit/>
          </a:bodyPr>
          <a:lstStyle/>
          <a:p>
            <a:pPr algn="ctr">
              <a:lnSpc>
                <a:spcPts val="6299"/>
              </a:lnSpc>
              <a:spcBef>
                <a:spcPct val="0"/>
              </a:spcBef>
            </a:pPr>
            <a:endParaRPr/>
          </a:p>
          <a:p>
            <a:pPr algn="ctr">
              <a:lnSpc>
                <a:spcPts val="6299"/>
              </a:lnSpc>
              <a:spcBef>
                <a:spcPct val="0"/>
              </a:spcBef>
            </a:pPr>
            <a:r>
              <a:rPr lang="en-US" sz="4500">
                <a:solidFill>
                  <a:srgbClr val="000000"/>
                </a:solidFill>
                <a:latin typeface="Monterchi Serif Bold"/>
              </a:rPr>
              <a:t>Lewensgehalte het afgehang van wie jy voor gewerk het.</a:t>
            </a:r>
          </a:p>
          <a:p>
            <a:pPr algn="ctr">
              <a:lnSpc>
                <a:spcPts val="6299"/>
              </a:lnSpc>
              <a:spcBef>
                <a:spcPct val="0"/>
              </a:spcBef>
            </a:pPr>
            <a:endParaRPr lang="en-US" sz="4500">
              <a:solidFill>
                <a:srgbClr val="000000"/>
              </a:solidFill>
              <a:latin typeface="Monterchi Serif Bold"/>
            </a:endParaRPr>
          </a:p>
          <a:p>
            <a:pPr algn="ctr">
              <a:lnSpc>
                <a:spcPts val="6299"/>
              </a:lnSpc>
              <a:spcBef>
                <a:spcPct val="0"/>
              </a:spcBef>
            </a:pPr>
            <a:r>
              <a:rPr lang="en-US" sz="4500">
                <a:solidFill>
                  <a:srgbClr val="000000"/>
                </a:solidFill>
                <a:latin typeface="Monterchi Serif Bold"/>
              </a:rPr>
              <a:t>Die slawe-eienaars kon wreed of vriendelik wees.</a:t>
            </a:r>
          </a:p>
          <a:p>
            <a:pPr algn="ctr">
              <a:lnSpc>
                <a:spcPts val="6299"/>
              </a:lnSpc>
              <a:spcBef>
                <a:spcPct val="0"/>
              </a:spcBef>
            </a:pPr>
            <a:endParaRPr lang="en-US" sz="4500">
              <a:solidFill>
                <a:srgbClr val="000000"/>
              </a:solidFill>
              <a:latin typeface="Monterchi Serif Bold"/>
            </a:endParaRPr>
          </a:p>
          <a:p>
            <a:pPr algn="ctr">
              <a:lnSpc>
                <a:spcPts val="6299"/>
              </a:lnSpc>
              <a:spcBef>
                <a:spcPct val="0"/>
              </a:spcBef>
            </a:pPr>
            <a:r>
              <a:rPr lang="en-US" sz="4500">
                <a:solidFill>
                  <a:srgbClr val="000000"/>
                </a:solidFill>
                <a:latin typeface="Monterchi Serif Bold"/>
              </a:rPr>
              <a:t>Het in die kombuise en slawekwartiere geslaap.</a:t>
            </a:r>
          </a:p>
        </p:txBody>
      </p:sp>
      <p:sp>
        <p:nvSpPr>
          <p:cNvPr id="7" name="TextBox 7"/>
          <p:cNvSpPr txBox="1"/>
          <p:nvPr/>
        </p:nvSpPr>
        <p:spPr>
          <a:xfrm>
            <a:off x="6502447" y="524838"/>
            <a:ext cx="4228624" cy="1609104"/>
          </a:xfrm>
          <a:prstGeom prst="rect">
            <a:avLst/>
          </a:prstGeom>
        </p:spPr>
        <p:txBody>
          <a:bodyPr lIns="0" tIns="0" rIns="0" bIns="0" rtlCol="0" anchor="t">
            <a:spAutoFit/>
          </a:bodyPr>
          <a:lstStyle/>
          <a:p>
            <a:pPr algn="ctr">
              <a:lnSpc>
                <a:spcPts val="13159"/>
              </a:lnSpc>
              <a:spcBef>
                <a:spcPct val="0"/>
              </a:spcBef>
            </a:pPr>
            <a:r>
              <a:rPr lang="en-US" sz="9399">
                <a:solidFill>
                  <a:srgbClr val="000000"/>
                </a:solidFill>
                <a:latin typeface="Monterchi Serif"/>
              </a:rPr>
              <a:t>Slawerny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3052516" cy="1717040"/>
          </a:xfrm>
        </p:grpSpPr>
        <p:sp>
          <p:nvSpPr>
            <p:cNvPr id="3" name="Freeform 3"/>
            <p:cNvSpPr/>
            <p:nvPr/>
          </p:nvSpPr>
          <p:spPr>
            <a:xfrm>
              <a:off x="0" y="-2540"/>
              <a:ext cx="3052516" cy="1719580"/>
            </a:xfrm>
            <a:custGeom>
              <a:avLst/>
              <a:gdLst/>
              <a:ahLst/>
              <a:cxnLst/>
              <a:rect l="l" t="t" r="r" b="b"/>
              <a:pathLst>
                <a:path w="3052516" h="1719580">
                  <a:moveTo>
                    <a:pt x="3049976" y="859168"/>
                  </a:moveTo>
                  <a:lnTo>
                    <a:pt x="3052516" y="859168"/>
                  </a:lnTo>
                  <a:lnTo>
                    <a:pt x="3046166" y="859168"/>
                  </a:lnTo>
                  <a:lnTo>
                    <a:pt x="3046166" y="859168"/>
                  </a:lnTo>
                  <a:cubicBezTo>
                    <a:pt x="3046166" y="859168"/>
                    <a:pt x="3044896" y="859168"/>
                    <a:pt x="3043626" y="859168"/>
                  </a:cubicBezTo>
                  <a:lnTo>
                    <a:pt x="3043626" y="859168"/>
                  </a:lnTo>
                  <a:lnTo>
                    <a:pt x="3042356" y="859168"/>
                  </a:lnTo>
                  <a:cubicBezTo>
                    <a:pt x="3041085" y="859168"/>
                    <a:pt x="3037276" y="859168"/>
                    <a:pt x="3036006" y="859168"/>
                  </a:cubicBezTo>
                  <a:cubicBezTo>
                    <a:pt x="3036006" y="859168"/>
                    <a:pt x="3037276" y="859168"/>
                    <a:pt x="3038546" y="859168"/>
                  </a:cubicBezTo>
                  <a:cubicBezTo>
                    <a:pt x="3038546" y="859168"/>
                    <a:pt x="3039816" y="859168"/>
                    <a:pt x="3039816" y="859168"/>
                  </a:cubicBezTo>
                  <a:lnTo>
                    <a:pt x="3043626" y="859168"/>
                  </a:lnTo>
                  <a:lnTo>
                    <a:pt x="3043626" y="847090"/>
                  </a:lnTo>
                  <a:lnTo>
                    <a:pt x="3047435" y="847090"/>
                  </a:lnTo>
                  <a:lnTo>
                    <a:pt x="3047435" y="816610"/>
                  </a:lnTo>
                  <a:cubicBezTo>
                    <a:pt x="3049976" y="781050"/>
                    <a:pt x="3052516" y="726440"/>
                    <a:pt x="3049976" y="692150"/>
                  </a:cubicBezTo>
                  <a:cubicBezTo>
                    <a:pt x="3051246" y="674370"/>
                    <a:pt x="3048706" y="652780"/>
                    <a:pt x="3047435" y="641350"/>
                  </a:cubicBezTo>
                  <a:lnTo>
                    <a:pt x="3048706" y="641350"/>
                  </a:lnTo>
                  <a:lnTo>
                    <a:pt x="3044896" y="542290"/>
                  </a:lnTo>
                  <a:lnTo>
                    <a:pt x="3046166" y="541020"/>
                  </a:lnTo>
                  <a:lnTo>
                    <a:pt x="3046166" y="537210"/>
                  </a:lnTo>
                  <a:cubicBezTo>
                    <a:pt x="3046166" y="502920"/>
                    <a:pt x="3044896" y="468630"/>
                    <a:pt x="3044896" y="431800"/>
                  </a:cubicBezTo>
                  <a:cubicBezTo>
                    <a:pt x="3042356" y="361950"/>
                    <a:pt x="3041085" y="290830"/>
                    <a:pt x="3047435" y="213360"/>
                  </a:cubicBezTo>
                  <a:lnTo>
                    <a:pt x="3047435" y="207010"/>
                  </a:lnTo>
                  <a:cubicBezTo>
                    <a:pt x="3046166" y="191770"/>
                    <a:pt x="3046166" y="176530"/>
                    <a:pt x="3046166" y="158750"/>
                  </a:cubicBezTo>
                  <a:lnTo>
                    <a:pt x="3046166" y="80010"/>
                  </a:lnTo>
                  <a:lnTo>
                    <a:pt x="3051246" y="59690"/>
                  </a:lnTo>
                  <a:lnTo>
                    <a:pt x="3051246" y="8890"/>
                  </a:lnTo>
                  <a:lnTo>
                    <a:pt x="3044896" y="8890"/>
                  </a:lnTo>
                  <a:cubicBezTo>
                    <a:pt x="3006796" y="8890"/>
                    <a:pt x="2950916" y="7620"/>
                    <a:pt x="2935676" y="7620"/>
                  </a:cubicBezTo>
                  <a:cubicBezTo>
                    <a:pt x="2907735" y="7620"/>
                    <a:pt x="2892496" y="7620"/>
                    <a:pt x="2884876" y="8890"/>
                  </a:cubicBezTo>
                  <a:cubicBezTo>
                    <a:pt x="2851856" y="0"/>
                    <a:pt x="2773116" y="1270"/>
                    <a:pt x="2696916" y="3810"/>
                  </a:cubicBezTo>
                  <a:cubicBezTo>
                    <a:pt x="2658816" y="5080"/>
                    <a:pt x="2621986" y="5080"/>
                    <a:pt x="2596586" y="3810"/>
                  </a:cubicBezTo>
                  <a:lnTo>
                    <a:pt x="2592776" y="3810"/>
                  </a:lnTo>
                  <a:lnTo>
                    <a:pt x="2590236" y="10160"/>
                  </a:lnTo>
                  <a:cubicBezTo>
                    <a:pt x="2539436" y="10160"/>
                    <a:pt x="2489906" y="11430"/>
                    <a:pt x="2425136" y="13970"/>
                  </a:cubicBezTo>
                  <a:lnTo>
                    <a:pt x="2413706" y="13970"/>
                  </a:lnTo>
                  <a:lnTo>
                    <a:pt x="2414976" y="16510"/>
                  </a:lnTo>
                  <a:lnTo>
                    <a:pt x="2381956" y="16510"/>
                  </a:lnTo>
                  <a:lnTo>
                    <a:pt x="2381956" y="21590"/>
                  </a:lnTo>
                  <a:cubicBezTo>
                    <a:pt x="2359096" y="21590"/>
                    <a:pt x="2334966" y="20320"/>
                    <a:pt x="2308296" y="19050"/>
                  </a:cubicBezTo>
                  <a:cubicBezTo>
                    <a:pt x="2285435" y="17780"/>
                    <a:pt x="2262576" y="17780"/>
                    <a:pt x="2239716" y="16510"/>
                  </a:cubicBezTo>
                  <a:lnTo>
                    <a:pt x="2239716" y="15240"/>
                  </a:lnTo>
                  <a:cubicBezTo>
                    <a:pt x="2232096" y="13970"/>
                    <a:pt x="2223206" y="13970"/>
                    <a:pt x="2215585" y="12700"/>
                  </a:cubicBezTo>
                  <a:lnTo>
                    <a:pt x="2214316" y="44450"/>
                  </a:lnTo>
                  <a:lnTo>
                    <a:pt x="2210506" y="44450"/>
                  </a:lnTo>
                  <a:lnTo>
                    <a:pt x="2210506" y="13970"/>
                  </a:lnTo>
                  <a:cubicBezTo>
                    <a:pt x="2169488" y="10160"/>
                    <a:pt x="2129660" y="12700"/>
                    <a:pt x="2090803" y="15240"/>
                  </a:cubicBezTo>
                  <a:cubicBezTo>
                    <a:pt x="2050975" y="17780"/>
                    <a:pt x="2013090" y="20320"/>
                    <a:pt x="1978119" y="16510"/>
                  </a:cubicBezTo>
                  <a:cubicBezTo>
                    <a:pt x="1961605" y="17780"/>
                    <a:pt x="1948976" y="17780"/>
                    <a:pt x="1938291" y="16510"/>
                  </a:cubicBezTo>
                  <a:lnTo>
                    <a:pt x="1938291" y="15240"/>
                  </a:lnTo>
                  <a:lnTo>
                    <a:pt x="1905263" y="12700"/>
                  </a:lnTo>
                  <a:lnTo>
                    <a:pt x="1905263" y="16510"/>
                  </a:lnTo>
                  <a:cubicBezTo>
                    <a:pt x="1894577" y="16510"/>
                    <a:pt x="1882920" y="17780"/>
                    <a:pt x="1870292" y="17780"/>
                  </a:cubicBezTo>
                  <a:lnTo>
                    <a:pt x="1862520" y="12700"/>
                  </a:lnTo>
                  <a:lnTo>
                    <a:pt x="1857663" y="12700"/>
                  </a:lnTo>
                  <a:cubicBezTo>
                    <a:pt x="1845035" y="11430"/>
                    <a:pt x="1839206" y="11430"/>
                    <a:pt x="1837263" y="19050"/>
                  </a:cubicBezTo>
                  <a:lnTo>
                    <a:pt x="1837263" y="21590"/>
                  </a:lnTo>
                  <a:cubicBezTo>
                    <a:pt x="1832406" y="22860"/>
                    <a:pt x="1827549" y="22860"/>
                    <a:pt x="1823664" y="24130"/>
                  </a:cubicBezTo>
                  <a:cubicBezTo>
                    <a:pt x="1813950" y="19050"/>
                    <a:pt x="1801321" y="20320"/>
                    <a:pt x="1786750" y="20320"/>
                  </a:cubicBezTo>
                  <a:cubicBezTo>
                    <a:pt x="1772178" y="21590"/>
                    <a:pt x="1756636" y="21590"/>
                    <a:pt x="1745950" y="16510"/>
                  </a:cubicBezTo>
                  <a:lnTo>
                    <a:pt x="1744979" y="15240"/>
                  </a:lnTo>
                  <a:lnTo>
                    <a:pt x="1743036" y="15240"/>
                  </a:lnTo>
                  <a:cubicBezTo>
                    <a:pt x="1738179" y="16510"/>
                    <a:pt x="1718751" y="17780"/>
                    <a:pt x="1700294" y="19050"/>
                  </a:cubicBezTo>
                  <a:cubicBezTo>
                    <a:pt x="1682808" y="20320"/>
                    <a:pt x="1663380" y="21590"/>
                    <a:pt x="1647837" y="22860"/>
                  </a:cubicBezTo>
                  <a:cubicBezTo>
                    <a:pt x="1644923" y="20320"/>
                    <a:pt x="1639095" y="19050"/>
                    <a:pt x="1632295" y="19050"/>
                  </a:cubicBezTo>
                  <a:cubicBezTo>
                    <a:pt x="1609952" y="20320"/>
                    <a:pt x="1584695" y="21590"/>
                    <a:pt x="1553610" y="21590"/>
                  </a:cubicBezTo>
                  <a:lnTo>
                    <a:pt x="1552638" y="20320"/>
                  </a:lnTo>
                  <a:lnTo>
                    <a:pt x="1547781" y="21590"/>
                  </a:lnTo>
                  <a:cubicBezTo>
                    <a:pt x="1527381" y="21590"/>
                    <a:pt x="1506982" y="20320"/>
                    <a:pt x="1486582" y="20320"/>
                  </a:cubicBezTo>
                  <a:lnTo>
                    <a:pt x="1486582" y="17780"/>
                  </a:lnTo>
                  <a:cubicBezTo>
                    <a:pt x="1480753" y="19050"/>
                    <a:pt x="1474925" y="19050"/>
                    <a:pt x="1470068" y="20320"/>
                  </a:cubicBezTo>
                  <a:lnTo>
                    <a:pt x="1462297" y="20320"/>
                  </a:lnTo>
                  <a:cubicBezTo>
                    <a:pt x="1414697" y="19050"/>
                    <a:pt x="1365155" y="17780"/>
                    <a:pt x="1314641" y="17780"/>
                  </a:cubicBezTo>
                  <a:lnTo>
                    <a:pt x="1312698" y="17780"/>
                  </a:lnTo>
                  <a:lnTo>
                    <a:pt x="1309784" y="22860"/>
                  </a:lnTo>
                  <a:lnTo>
                    <a:pt x="1309784" y="27940"/>
                  </a:lnTo>
                  <a:lnTo>
                    <a:pt x="1307841" y="27940"/>
                  </a:lnTo>
                  <a:lnTo>
                    <a:pt x="1247613" y="16510"/>
                  </a:lnTo>
                  <a:cubicBezTo>
                    <a:pt x="1238871" y="16510"/>
                    <a:pt x="1234014" y="19050"/>
                    <a:pt x="1228185" y="20320"/>
                  </a:cubicBezTo>
                  <a:cubicBezTo>
                    <a:pt x="1219442" y="22860"/>
                    <a:pt x="1211671" y="26670"/>
                    <a:pt x="1186414" y="21590"/>
                  </a:cubicBezTo>
                  <a:lnTo>
                    <a:pt x="1186414" y="24130"/>
                  </a:lnTo>
                  <a:lnTo>
                    <a:pt x="1125215" y="24130"/>
                  </a:lnTo>
                  <a:cubicBezTo>
                    <a:pt x="1054301" y="24130"/>
                    <a:pt x="972702" y="24130"/>
                    <a:pt x="909560" y="19050"/>
                  </a:cubicBezTo>
                  <a:lnTo>
                    <a:pt x="883332" y="17780"/>
                  </a:lnTo>
                  <a:lnTo>
                    <a:pt x="894018" y="24130"/>
                  </a:lnTo>
                  <a:lnTo>
                    <a:pt x="888189" y="24130"/>
                  </a:lnTo>
                  <a:cubicBezTo>
                    <a:pt x="862932"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59168"/>
                    <a:pt x="6350" y="859168"/>
                    <a:pt x="6350" y="859168"/>
                  </a:cubicBezTo>
                  <a:lnTo>
                    <a:pt x="10160" y="859168"/>
                  </a:lnTo>
                  <a:lnTo>
                    <a:pt x="10160" y="859168"/>
                  </a:lnTo>
                  <a:lnTo>
                    <a:pt x="19050" y="859168"/>
                  </a:lnTo>
                  <a:lnTo>
                    <a:pt x="19050" y="859168"/>
                  </a:lnTo>
                  <a:lnTo>
                    <a:pt x="12700" y="859168"/>
                  </a:lnTo>
                  <a:lnTo>
                    <a:pt x="16510" y="859168"/>
                  </a:lnTo>
                  <a:lnTo>
                    <a:pt x="16510" y="859168"/>
                  </a:lnTo>
                  <a:cubicBezTo>
                    <a:pt x="13970" y="859168"/>
                    <a:pt x="10160" y="859168"/>
                    <a:pt x="16510" y="859168"/>
                  </a:cubicBezTo>
                  <a:cubicBezTo>
                    <a:pt x="16510" y="859168"/>
                    <a:pt x="16510" y="859168"/>
                    <a:pt x="15240" y="859168"/>
                  </a:cubicBezTo>
                  <a:lnTo>
                    <a:pt x="12700" y="859168"/>
                  </a:lnTo>
                  <a:lnTo>
                    <a:pt x="12700" y="859168"/>
                  </a:lnTo>
                  <a:cubicBezTo>
                    <a:pt x="13970" y="859168"/>
                    <a:pt x="13970" y="859168"/>
                    <a:pt x="15240" y="859168"/>
                  </a:cubicBezTo>
                  <a:cubicBezTo>
                    <a:pt x="16510" y="859168"/>
                    <a:pt x="19050" y="859168"/>
                    <a:pt x="21590" y="859168"/>
                  </a:cubicBezTo>
                  <a:cubicBezTo>
                    <a:pt x="21590" y="859168"/>
                    <a:pt x="20320" y="859168"/>
                    <a:pt x="20320" y="859168"/>
                  </a:cubicBezTo>
                  <a:cubicBezTo>
                    <a:pt x="20320" y="859168"/>
                    <a:pt x="19050" y="859168"/>
                    <a:pt x="19050" y="859168"/>
                  </a:cubicBezTo>
                  <a:lnTo>
                    <a:pt x="21590" y="859168"/>
                  </a:lnTo>
                  <a:lnTo>
                    <a:pt x="21590" y="859168"/>
                  </a:lnTo>
                  <a:cubicBezTo>
                    <a:pt x="15240" y="859168"/>
                    <a:pt x="17780" y="859168"/>
                    <a:pt x="20320" y="859168"/>
                  </a:cubicBezTo>
                  <a:cubicBezTo>
                    <a:pt x="21590" y="859168"/>
                    <a:pt x="24130" y="859168"/>
                    <a:pt x="20320" y="859168"/>
                  </a:cubicBezTo>
                  <a:lnTo>
                    <a:pt x="16510" y="859168"/>
                  </a:lnTo>
                  <a:lnTo>
                    <a:pt x="17780" y="859168"/>
                  </a:lnTo>
                  <a:lnTo>
                    <a:pt x="11430" y="859168"/>
                  </a:lnTo>
                  <a:cubicBezTo>
                    <a:pt x="11430" y="859168"/>
                    <a:pt x="10160" y="859168"/>
                    <a:pt x="10160" y="859168"/>
                  </a:cubicBezTo>
                  <a:lnTo>
                    <a:pt x="8890" y="859168"/>
                  </a:lnTo>
                  <a:lnTo>
                    <a:pt x="10160" y="859168"/>
                  </a:lnTo>
                  <a:lnTo>
                    <a:pt x="10160" y="859168"/>
                  </a:lnTo>
                  <a:lnTo>
                    <a:pt x="13970" y="859168"/>
                  </a:lnTo>
                  <a:lnTo>
                    <a:pt x="21590" y="859168"/>
                  </a:lnTo>
                  <a:cubicBezTo>
                    <a:pt x="22860" y="859168"/>
                    <a:pt x="22860" y="859168"/>
                    <a:pt x="24130" y="859168"/>
                  </a:cubicBezTo>
                  <a:lnTo>
                    <a:pt x="22860" y="859168"/>
                  </a:lnTo>
                  <a:lnTo>
                    <a:pt x="21590" y="859168"/>
                  </a:lnTo>
                  <a:cubicBezTo>
                    <a:pt x="20320" y="859168"/>
                    <a:pt x="20320" y="859168"/>
                    <a:pt x="20320" y="859168"/>
                  </a:cubicBezTo>
                  <a:cubicBezTo>
                    <a:pt x="17780" y="859168"/>
                    <a:pt x="15240" y="859168"/>
                    <a:pt x="13970" y="859168"/>
                  </a:cubicBezTo>
                  <a:lnTo>
                    <a:pt x="12700" y="859168"/>
                  </a:lnTo>
                  <a:lnTo>
                    <a:pt x="12700" y="859168"/>
                  </a:lnTo>
                  <a:cubicBezTo>
                    <a:pt x="13970" y="859168"/>
                    <a:pt x="15240" y="859168"/>
                    <a:pt x="16510" y="859168"/>
                  </a:cubicBezTo>
                  <a:cubicBezTo>
                    <a:pt x="16510" y="859168"/>
                    <a:pt x="19050" y="859168"/>
                    <a:pt x="22860" y="859168"/>
                  </a:cubicBezTo>
                  <a:lnTo>
                    <a:pt x="12700" y="859168"/>
                  </a:lnTo>
                  <a:cubicBezTo>
                    <a:pt x="8890" y="859168"/>
                    <a:pt x="8890" y="859168"/>
                    <a:pt x="8890" y="859168"/>
                  </a:cubicBezTo>
                  <a:cubicBezTo>
                    <a:pt x="8890" y="859168"/>
                    <a:pt x="8890" y="859168"/>
                    <a:pt x="5080" y="859168"/>
                  </a:cubicBezTo>
                  <a:lnTo>
                    <a:pt x="8890" y="859168"/>
                  </a:lnTo>
                  <a:cubicBezTo>
                    <a:pt x="10160" y="859168"/>
                    <a:pt x="10160" y="859168"/>
                    <a:pt x="10160" y="859168"/>
                  </a:cubicBezTo>
                  <a:cubicBezTo>
                    <a:pt x="10160" y="859168"/>
                    <a:pt x="10160" y="859168"/>
                    <a:pt x="12700" y="859168"/>
                  </a:cubicBezTo>
                  <a:cubicBezTo>
                    <a:pt x="10160" y="859168"/>
                    <a:pt x="8890" y="859168"/>
                    <a:pt x="8890" y="859168"/>
                  </a:cubicBezTo>
                  <a:cubicBezTo>
                    <a:pt x="7620" y="859168"/>
                    <a:pt x="7620" y="859168"/>
                    <a:pt x="2540" y="859168"/>
                  </a:cubicBezTo>
                  <a:lnTo>
                    <a:pt x="0" y="859168"/>
                  </a:lnTo>
                  <a:lnTo>
                    <a:pt x="6350" y="859168"/>
                  </a:lnTo>
                  <a:lnTo>
                    <a:pt x="6350" y="859168"/>
                  </a:lnTo>
                  <a:cubicBezTo>
                    <a:pt x="6350" y="859168"/>
                    <a:pt x="7620" y="859168"/>
                    <a:pt x="8890" y="859168"/>
                  </a:cubicBezTo>
                  <a:lnTo>
                    <a:pt x="8890" y="859168"/>
                  </a:lnTo>
                  <a:lnTo>
                    <a:pt x="10160" y="859168"/>
                  </a:lnTo>
                  <a:cubicBezTo>
                    <a:pt x="11430" y="859168"/>
                    <a:pt x="15240" y="859168"/>
                    <a:pt x="16510" y="859168"/>
                  </a:cubicBezTo>
                  <a:cubicBezTo>
                    <a:pt x="16510" y="859168"/>
                    <a:pt x="15240" y="859168"/>
                    <a:pt x="13970" y="859168"/>
                  </a:cubicBezTo>
                  <a:cubicBezTo>
                    <a:pt x="13970" y="859168"/>
                    <a:pt x="12700" y="859168"/>
                    <a:pt x="12700" y="859168"/>
                  </a:cubicBezTo>
                  <a:lnTo>
                    <a:pt x="8890" y="859168"/>
                  </a:lnTo>
                  <a:lnTo>
                    <a:pt x="8890" y="872490"/>
                  </a:lnTo>
                  <a:lnTo>
                    <a:pt x="6350" y="872490"/>
                  </a:lnTo>
                  <a:lnTo>
                    <a:pt x="6350" y="902970"/>
                  </a:lnTo>
                  <a:cubicBezTo>
                    <a:pt x="3810" y="938530"/>
                    <a:pt x="1270" y="993140"/>
                    <a:pt x="3810" y="1027430"/>
                  </a:cubicBezTo>
                  <a:cubicBezTo>
                    <a:pt x="2540" y="1045210"/>
                    <a:pt x="5080" y="1066800"/>
                    <a:pt x="6350" y="1078230"/>
                  </a:cubicBezTo>
                  <a:lnTo>
                    <a:pt x="5080" y="1078230"/>
                  </a:lnTo>
                  <a:lnTo>
                    <a:pt x="8890" y="1177290"/>
                  </a:lnTo>
                  <a:lnTo>
                    <a:pt x="7620" y="1178560"/>
                  </a:lnTo>
                  <a:lnTo>
                    <a:pt x="7620" y="1182370"/>
                  </a:lnTo>
                  <a:cubicBezTo>
                    <a:pt x="7620" y="1216660"/>
                    <a:pt x="8890" y="1250950"/>
                    <a:pt x="8890" y="1287780"/>
                  </a:cubicBezTo>
                  <a:cubicBezTo>
                    <a:pt x="11430" y="1357630"/>
                    <a:pt x="12700" y="1428750"/>
                    <a:pt x="6350" y="1506220"/>
                  </a:cubicBezTo>
                  <a:lnTo>
                    <a:pt x="6350" y="1512570"/>
                  </a:lnTo>
                  <a:cubicBezTo>
                    <a:pt x="7620" y="1527810"/>
                    <a:pt x="7620" y="1543050"/>
                    <a:pt x="7620" y="1560830"/>
                  </a:cubicBezTo>
                  <a:lnTo>
                    <a:pt x="7620" y="1639570"/>
                  </a:lnTo>
                  <a:lnTo>
                    <a:pt x="2540" y="1659890"/>
                  </a:lnTo>
                  <a:lnTo>
                    <a:pt x="2540" y="1710690"/>
                  </a:lnTo>
                  <a:lnTo>
                    <a:pt x="8890" y="1710690"/>
                  </a:lnTo>
                  <a:cubicBezTo>
                    <a:pt x="46990" y="1710690"/>
                    <a:pt x="102870" y="1711960"/>
                    <a:pt x="118110" y="1711960"/>
                  </a:cubicBezTo>
                  <a:cubicBezTo>
                    <a:pt x="146050" y="1711960"/>
                    <a:pt x="161290" y="1711960"/>
                    <a:pt x="168910" y="1710690"/>
                  </a:cubicBezTo>
                  <a:cubicBezTo>
                    <a:pt x="189230" y="1715770"/>
                    <a:pt x="227330" y="1717040"/>
                    <a:pt x="271780" y="1717040"/>
                  </a:cubicBezTo>
                  <a:cubicBezTo>
                    <a:pt x="298450" y="1717040"/>
                    <a:pt x="327660" y="1717040"/>
                    <a:pt x="356870" y="1715770"/>
                  </a:cubicBezTo>
                  <a:cubicBezTo>
                    <a:pt x="394970" y="1714500"/>
                    <a:pt x="431800" y="1714500"/>
                    <a:pt x="457200" y="1715770"/>
                  </a:cubicBezTo>
                  <a:lnTo>
                    <a:pt x="461010" y="1715770"/>
                  </a:lnTo>
                  <a:lnTo>
                    <a:pt x="463550" y="1709420"/>
                  </a:lnTo>
                  <a:cubicBezTo>
                    <a:pt x="514350" y="1709420"/>
                    <a:pt x="563880" y="1708150"/>
                    <a:pt x="628650" y="1705610"/>
                  </a:cubicBezTo>
                  <a:lnTo>
                    <a:pt x="640080" y="1705610"/>
                  </a:lnTo>
                  <a:lnTo>
                    <a:pt x="638810" y="1703070"/>
                  </a:lnTo>
                  <a:lnTo>
                    <a:pt x="671830" y="1703070"/>
                  </a:lnTo>
                  <a:lnTo>
                    <a:pt x="671830" y="1697990"/>
                  </a:lnTo>
                  <a:cubicBezTo>
                    <a:pt x="694690" y="1697990"/>
                    <a:pt x="718820" y="1699260"/>
                    <a:pt x="745490" y="1700530"/>
                  </a:cubicBezTo>
                  <a:cubicBezTo>
                    <a:pt x="763270" y="1701800"/>
                    <a:pt x="781050" y="1701800"/>
                    <a:pt x="798830" y="1703070"/>
                  </a:cubicBezTo>
                  <a:lnTo>
                    <a:pt x="798830" y="1714500"/>
                  </a:lnTo>
                  <a:lnTo>
                    <a:pt x="907617" y="1714500"/>
                  </a:lnTo>
                  <a:cubicBezTo>
                    <a:pt x="926074" y="1714500"/>
                    <a:pt x="943560" y="1713230"/>
                    <a:pt x="962017" y="1711960"/>
                  </a:cubicBezTo>
                  <a:cubicBezTo>
                    <a:pt x="1001845" y="1709420"/>
                    <a:pt x="1039730" y="1706880"/>
                    <a:pt x="1074701" y="1710690"/>
                  </a:cubicBezTo>
                  <a:cubicBezTo>
                    <a:pt x="1091215" y="1709420"/>
                    <a:pt x="1103844" y="1709420"/>
                    <a:pt x="1114529" y="1710690"/>
                  </a:cubicBezTo>
                  <a:lnTo>
                    <a:pt x="1114529" y="1711960"/>
                  </a:lnTo>
                  <a:lnTo>
                    <a:pt x="1121329" y="1711960"/>
                  </a:lnTo>
                  <a:lnTo>
                    <a:pt x="1146586" y="1714500"/>
                  </a:lnTo>
                  <a:lnTo>
                    <a:pt x="1146586" y="1710690"/>
                  </a:lnTo>
                  <a:cubicBezTo>
                    <a:pt x="1157272" y="1710690"/>
                    <a:pt x="1168929" y="1709420"/>
                    <a:pt x="1181557" y="1709420"/>
                  </a:cubicBezTo>
                  <a:lnTo>
                    <a:pt x="1190300" y="1715770"/>
                  </a:lnTo>
                  <a:lnTo>
                    <a:pt x="1196128" y="1715770"/>
                  </a:lnTo>
                  <a:cubicBezTo>
                    <a:pt x="1208757" y="1717040"/>
                    <a:pt x="1214585" y="1717040"/>
                    <a:pt x="1216528" y="1709420"/>
                  </a:cubicBezTo>
                  <a:lnTo>
                    <a:pt x="1216528" y="1706880"/>
                  </a:lnTo>
                  <a:cubicBezTo>
                    <a:pt x="1221385" y="1705610"/>
                    <a:pt x="1226242" y="1705610"/>
                    <a:pt x="1230128" y="1704340"/>
                  </a:cubicBezTo>
                  <a:cubicBezTo>
                    <a:pt x="1239842" y="1709420"/>
                    <a:pt x="1252470" y="1708150"/>
                    <a:pt x="1267042" y="1708150"/>
                  </a:cubicBezTo>
                  <a:cubicBezTo>
                    <a:pt x="1281613" y="1706880"/>
                    <a:pt x="1297156" y="1706880"/>
                    <a:pt x="1307841" y="1711960"/>
                  </a:cubicBezTo>
                  <a:lnTo>
                    <a:pt x="1308813" y="1713230"/>
                  </a:lnTo>
                  <a:lnTo>
                    <a:pt x="1310755" y="1713230"/>
                  </a:lnTo>
                  <a:cubicBezTo>
                    <a:pt x="1315613" y="1711960"/>
                    <a:pt x="1335041" y="1710690"/>
                    <a:pt x="1353498" y="1709420"/>
                  </a:cubicBezTo>
                  <a:cubicBezTo>
                    <a:pt x="1370983" y="1708150"/>
                    <a:pt x="1390412" y="1706880"/>
                    <a:pt x="1405954" y="1705610"/>
                  </a:cubicBezTo>
                  <a:cubicBezTo>
                    <a:pt x="1408869" y="1708150"/>
                    <a:pt x="1415669" y="1709420"/>
                    <a:pt x="1421497" y="1709420"/>
                  </a:cubicBezTo>
                  <a:cubicBezTo>
                    <a:pt x="1443840" y="1708150"/>
                    <a:pt x="1469096" y="1706880"/>
                    <a:pt x="1500182" y="1706880"/>
                  </a:cubicBezTo>
                  <a:lnTo>
                    <a:pt x="1501153" y="1708150"/>
                  </a:lnTo>
                  <a:lnTo>
                    <a:pt x="1506010" y="1706880"/>
                  </a:lnTo>
                  <a:cubicBezTo>
                    <a:pt x="1526410" y="1706880"/>
                    <a:pt x="1546810" y="1708150"/>
                    <a:pt x="1567209" y="1708150"/>
                  </a:cubicBezTo>
                  <a:lnTo>
                    <a:pt x="1567209" y="1710690"/>
                  </a:lnTo>
                  <a:lnTo>
                    <a:pt x="1583724" y="1708150"/>
                  </a:lnTo>
                  <a:lnTo>
                    <a:pt x="1591495" y="1708150"/>
                  </a:lnTo>
                  <a:cubicBezTo>
                    <a:pt x="1639095" y="1709420"/>
                    <a:pt x="1688637" y="1710690"/>
                    <a:pt x="1739150" y="1710690"/>
                  </a:cubicBezTo>
                  <a:lnTo>
                    <a:pt x="1741093" y="1710690"/>
                  </a:lnTo>
                  <a:lnTo>
                    <a:pt x="1744008" y="1705610"/>
                  </a:lnTo>
                  <a:lnTo>
                    <a:pt x="1744008" y="1700530"/>
                  </a:lnTo>
                  <a:lnTo>
                    <a:pt x="1745950" y="1700530"/>
                  </a:lnTo>
                  <a:lnTo>
                    <a:pt x="1806178" y="1711960"/>
                  </a:lnTo>
                  <a:cubicBezTo>
                    <a:pt x="1814921" y="1711960"/>
                    <a:pt x="1819778" y="1709420"/>
                    <a:pt x="1825606" y="1708150"/>
                  </a:cubicBezTo>
                  <a:cubicBezTo>
                    <a:pt x="1834349" y="1705610"/>
                    <a:pt x="1842121" y="1701800"/>
                    <a:pt x="1867377" y="1706880"/>
                  </a:cubicBezTo>
                  <a:lnTo>
                    <a:pt x="1867377" y="1704340"/>
                  </a:lnTo>
                  <a:lnTo>
                    <a:pt x="1927605" y="1704340"/>
                  </a:lnTo>
                  <a:cubicBezTo>
                    <a:pt x="1998519" y="1704340"/>
                    <a:pt x="2080118" y="1704340"/>
                    <a:pt x="2143260" y="1709420"/>
                  </a:cubicBezTo>
                  <a:lnTo>
                    <a:pt x="2169488" y="1710690"/>
                  </a:lnTo>
                  <a:lnTo>
                    <a:pt x="2158803" y="1704340"/>
                  </a:lnTo>
                  <a:lnTo>
                    <a:pt x="2164631" y="1704340"/>
                  </a:lnTo>
                  <a:cubicBezTo>
                    <a:pt x="2188916" y="1706880"/>
                    <a:pt x="2202885" y="1708150"/>
                    <a:pt x="2210506" y="1704340"/>
                  </a:cubicBezTo>
                  <a:lnTo>
                    <a:pt x="2210506" y="1705610"/>
                  </a:lnTo>
                  <a:cubicBezTo>
                    <a:pt x="2211775" y="1705610"/>
                    <a:pt x="2211775" y="1705610"/>
                    <a:pt x="2213046" y="1704340"/>
                  </a:cubicBezTo>
                  <a:cubicBezTo>
                    <a:pt x="2214316" y="1704340"/>
                    <a:pt x="2215585" y="1705610"/>
                    <a:pt x="2218125" y="1705610"/>
                  </a:cubicBezTo>
                  <a:lnTo>
                    <a:pt x="2218125" y="1711960"/>
                  </a:lnTo>
                  <a:cubicBezTo>
                    <a:pt x="2253685" y="1710690"/>
                    <a:pt x="2282896" y="1710690"/>
                    <a:pt x="2308296" y="1711960"/>
                  </a:cubicBezTo>
                  <a:cubicBezTo>
                    <a:pt x="2337506" y="1713230"/>
                    <a:pt x="2364175" y="1713230"/>
                    <a:pt x="2392116" y="1710690"/>
                  </a:cubicBezTo>
                  <a:cubicBezTo>
                    <a:pt x="2393385" y="1711960"/>
                    <a:pt x="2394656" y="1714500"/>
                    <a:pt x="2398466" y="1715770"/>
                  </a:cubicBezTo>
                  <a:lnTo>
                    <a:pt x="2401006" y="1715770"/>
                  </a:lnTo>
                  <a:cubicBezTo>
                    <a:pt x="2404816" y="1715770"/>
                    <a:pt x="2407356" y="1714500"/>
                    <a:pt x="2409896" y="1714500"/>
                  </a:cubicBezTo>
                  <a:lnTo>
                    <a:pt x="2409896" y="1719580"/>
                  </a:lnTo>
                  <a:cubicBezTo>
                    <a:pt x="2478475" y="1719580"/>
                    <a:pt x="2500066" y="1711960"/>
                    <a:pt x="2510225" y="1705610"/>
                  </a:cubicBezTo>
                  <a:cubicBezTo>
                    <a:pt x="2564835" y="1706880"/>
                    <a:pt x="2613096" y="1709420"/>
                    <a:pt x="2660085" y="1713230"/>
                  </a:cubicBezTo>
                  <a:lnTo>
                    <a:pt x="2660085" y="1708150"/>
                  </a:lnTo>
                  <a:lnTo>
                    <a:pt x="2677866" y="1708150"/>
                  </a:lnTo>
                  <a:lnTo>
                    <a:pt x="2677866" y="1704340"/>
                  </a:lnTo>
                  <a:lnTo>
                    <a:pt x="2752796" y="1704340"/>
                  </a:lnTo>
                  <a:lnTo>
                    <a:pt x="2799785" y="1706880"/>
                  </a:lnTo>
                  <a:lnTo>
                    <a:pt x="2801056" y="1706880"/>
                  </a:lnTo>
                  <a:cubicBezTo>
                    <a:pt x="2811216" y="1703070"/>
                    <a:pt x="2845506" y="1703070"/>
                    <a:pt x="2877256" y="1703070"/>
                  </a:cubicBezTo>
                  <a:cubicBezTo>
                    <a:pt x="2905196" y="1703070"/>
                    <a:pt x="2930596" y="1703070"/>
                    <a:pt x="2942026" y="1700530"/>
                  </a:cubicBezTo>
                  <a:lnTo>
                    <a:pt x="3005526" y="1700530"/>
                  </a:lnTo>
                  <a:lnTo>
                    <a:pt x="3005526" y="1694180"/>
                  </a:lnTo>
                  <a:lnTo>
                    <a:pt x="3022035" y="1694180"/>
                  </a:lnTo>
                  <a:lnTo>
                    <a:pt x="3022035" y="1687830"/>
                  </a:lnTo>
                  <a:cubicBezTo>
                    <a:pt x="3022035" y="1677670"/>
                    <a:pt x="3022035" y="1666240"/>
                    <a:pt x="3023306" y="1653540"/>
                  </a:cubicBezTo>
                  <a:lnTo>
                    <a:pt x="3023306" y="1640840"/>
                  </a:lnTo>
                  <a:cubicBezTo>
                    <a:pt x="3023306" y="1630680"/>
                    <a:pt x="3023306" y="1623060"/>
                    <a:pt x="3024576" y="1614170"/>
                  </a:cubicBezTo>
                  <a:lnTo>
                    <a:pt x="3025846" y="1597660"/>
                  </a:lnTo>
                  <a:cubicBezTo>
                    <a:pt x="3029656" y="1534160"/>
                    <a:pt x="3028385" y="1520190"/>
                    <a:pt x="3028385" y="1506220"/>
                  </a:cubicBezTo>
                  <a:cubicBezTo>
                    <a:pt x="3027115" y="1492250"/>
                    <a:pt x="3027115" y="1479550"/>
                    <a:pt x="3030926" y="1417320"/>
                  </a:cubicBezTo>
                  <a:lnTo>
                    <a:pt x="3032196" y="1399540"/>
                  </a:lnTo>
                  <a:lnTo>
                    <a:pt x="3020765" y="1412240"/>
                  </a:lnTo>
                  <a:cubicBezTo>
                    <a:pt x="3019496" y="1399540"/>
                    <a:pt x="3022035" y="1371600"/>
                    <a:pt x="3023306" y="1350010"/>
                  </a:cubicBezTo>
                  <a:cubicBezTo>
                    <a:pt x="3025846" y="1316990"/>
                    <a:pt x="3029656" y="1278890"/>
                    <a:pt x="3027115" y="1244600"/>
                  </a:cubicBezTo>
                  <a:lnTo>
                    <a:pt x="3036006" y="1272540"/>
                  </a:lnTo>
                  <a:lnTo>
                    <a:pt x="3034735" y="1225550"/>
                  </a:lnTo>
                  <a:cubicBezTo>
                    <a:pt x="3034735" y="1210310"/>
                    <a:pt x="3033465" y="1193800"/>
                    <a:pt x="3033465" y="1177290"/>
                  </a:cubicBezTo>
                  <a:cubicBezTo>
                    <a:pt x="3036006" y="1164590"/>
                    <a:pt x="3038546" y="1151890"/>
                    <a:pt x="3039815" y="1141730"/>
                  </a:cubicBezTo>
                  <a:lnTo>
                    <a:pt x="3044896" y="1141730"/>
                  </a:lnTo>
                  <a:cubicBezTo>
                    <a:pt x="3048706" y="1089660"/>
                    <a:pt x="3047435" y="1085850"/>
                    <a:pt x="3043626" y="1082040"/>
                  </a:cubicBezTo>
                  <a:cubicBezTo>
                    <a:pt x="3042356" y="1080770"/>
                    <a:pt x="3039815" y="1079500"/>
                    <a:pt x="3038546" y="1079500"/>
                  </a:cubicBezTo>
                  <a:cubicBezTo>
                    <a:pt x="3037276" y="1076960"/>
                    <a:pt x="3036006" y="1070610"/>
                    <a:pt x="3036006" y="1054100"/>
                  </a:cubicBezTo>
                  <a:cubicBezTo>
                    <a:pt x="3037276" y="1054100"/>
                    <a:pt x="3038546" y="1054100"/>
                    <a:pt x="3041085" y="1052830"/>
                  </a:cubicBezTo>
                  <a:cubicBezTo>
                    <a:pt x="3046165" y="1050290"/>
                    <a:pt x="3047435" y="1043940"/>
                    <a:pt x="3047435" y="1017270"/>
                  </a:cubicBezTo>
                  <a:cubicBezTo>
                    <a:pt x="3048706" y="1007110"/>
                    <a:pt x="3047435" y="981710"/>
                    <a:pt x="3044896" y="949960"/>
                  </a:cubicBezTo>
                  <a:cubicBezTo>
                    <a:pt x="3043626" y="929640"/>
                    <a:pt x="3042356" y="906780"/>
                    <a:pt x="3041085" y="883920"/>
                  </a:cubicBezTo>
                  <a:lnTo>
                    <a:pt x="3041085" y="861060"/>
                  </a:lnTo>
                  <a:cubicBezTo>
                    <a:pt x="3046165" y="859168"/>
                    <a:pt x="3047435" y="859168"/>
                    <a:pt x="3046165" y="859168"/>
                  </a:cubicBezTo>
                  <a:lnTo>
                    <a:pt x="3042356" y="859168"/>
                  </a:lnTo>
                  <a:lnTo>
                    <a:pt x="3042356" y="859168"/>
                  </a:lnTo>
                  <a:lnTo>
                    <a:pt x="3033465" y="859168"/>
                  </a:lnTo>
                  <a:lnTo>
                    <a:pt x="3033465" y="859168"/>
                  </a:lnTo>
                  <a:lnTo>
                    <a:pt x="3039815" y="859168"/>
                  </a:lnTo>
                  <a:lnTo>
                    <a:pt x="3036006" y="859168"/>
                  </a:lnTo>
                  <a:lnTo>
                    <a:pt x="3036006" y="859168"/>
                  </a:lnTo>
                  <a:cubicBezTo>
                    <a:pt x="3038546" y="859168"/>
                    <a:pt x="3042356" y="859168"/>
                    <a:pt x="3036006" y="859168"/>
                  </a:cubicBezTo>
                  <a:cubicBezTo>
                    <a:pt x="3036006" y="859168"/>
                    <a:pt x="3036006" y="859168"/>
                    <a:pt x="3037276" y="859168"/>
                  </a:cubicBezTo>
                  <a:lnTo>
                    <a:pt x="3039815" y="859168"/>
                  </a:lnTo>
                  <a:lnTo>
                    <a:pt x="3039815" y="859168"/>
                  </a:lnTo>
                  <a:cubicBezTo>
                    <a:pt x="3038546" y="859168"/>
                    <a:pt x="3038546" y="859168"/>
                    <a:pt x="3037276" y="859168"/>
                  </a:cubicBezTo>
                  <a:cubicBezTo>
                    <a:pt x="3036006" y="859168"/>
                    <a:pt x="3033465" y="859168"/>
                    <a:pt x="3030926" y="859168"/>
                  </a:cubicBezTo>
                  <a:cubicBezTo>
                    <a:pt x="3030926" y="859168"/>
                    <a:pt x="3032196" y="859168"/>
                    <a:pt x="3032196" y="859168"/>
                  </a:cubicBezTo>
                  <a:cubicBezTo>
                    <a:pt x="3032196" y="859168"/>
                    <a:pt x="3032196" y="859168"/>
                    <a:pt x="3033465" y="859168"/>
                  </a:cubicBezTo>
                  <a:lnTo>
                    <a:pt x="3028385" y="859168"/>
                  </a:lnTo>
                  <a:lnTo>
                    <a:pt x="3034735" y="859168"/>
                  </a:lnTo>
                  <a:lnTo>
                    <a:pt x="3036006" y="859168"/>
                  </a:lnTo>
                  <a:lnTo>
                    <a:pt x="3036006" y="859168"/>
                  </a:lnTo>
                  <a:cubicBezTo>
                    <a:pt x="3042356" y="859168"/>
                    <a:pt x="3039815" y="859168"/>
                    <a:pt x="3037276" y="859168"/>
                  </a:cubicBezTo>
                  <a:cubicBezTo>
                    <a:pt x="3036006" y="859168"/>
                    <a:pt x="3033465" y="859168"/>
                    <a:pt x="3037276" y="859168"/>
                  </a:cubicBezTo>
                  <a:lnTo>
                    <a:pt x="3041085" y="859168"/>
                  </a:lnTo>
                  <a:lnTo>
                    <a:pt x="3039815" y="859168"/>
                  </a:lnTo>
                  <a:lnTo>
                    <a:pt x="3046165" y="859168"/>
                  </a:lnTo>
                  <a:cubicBezTo>
                    <a:pt x="3046165" y="859168"/>
                    <a:pt x="3047435" y="859168"/>
                    <a:pt x="3047435" y="859168"/>
                  </a:cubicBezTo>
                  <a:lnTo>
                    <a:pt x="3048706" y="859168"/>
                  </a:lnTo>
                  <a:lnTo>
                    <a:pt x="3047435" y="859168"/>
                  </a:lnTo>
                  <a:lnTo>
                    <a:pt x="3047435" y="859168"/>
                  </a:lnTo>
                  <a:lnTo>
                    <a:pt x="3043626" y="859168"/>
                  </a:lnTo>
                  <a:lnTo>
                    <a:pt x="3036006" y="859168"/>
                  </a:lnTo>
                  <a:cubicBezTo>
                    <a:pt x="3034735" y="859168"/>
                    <a:pt x="3034735" y="859168"/>
                    <a:pt x="3033465" y="859168"/>
                  </a:cubicBezTo>
                  <a:lnTo>
                    <a:pt x="3034735" y="859168"/>
                  </a:lnTo>
                  <a:lnTo>
                    <a:pt x="3036006" y="859168"/>
                  </a:lnTo>
                  <a:cubicBezTo>
                    <a:pt x="3037276" y="859168"/>
                    <a:pt x="3037276" y="859168"/>
                    <a:pt x="3037276" y="859168"/>
                  </a:cubicBezTo>
                  <a:cubicBezTo>
                    <a:pt x="3039815" y="859168"/>
                    <a:pt x="3042356" y="859168"/>
                    <a:pt x="3043626" y="859168"/>
                  </a:cubicBezTo>
                  <a:lnTo>
                    <a:pt x="3044896" y="859168"/>
                  </a:lnTo>
                  <a:lnTo>
                    <a:pt x="3041085" y="859168"/>
                  </a:lnTo>
                  <a:cubicBezTo>
                    <a:pt x="3041085" y="859168"/>
                    <a:pt x="3038546" y="859168"/>
                    <a:pt x="3037276" y="859168"/>
                  </a:cubicBezTo>
                  <a:cubicBezTo>
                    <a:pt x="3037276" y="859168"/>
                    <a:pt x="3034735" y="859168"/>
                    <a:pt x="3030926" y="859168"/>
                  </a:cubicBezTo>
                  <a:lnTo>
                    <a:pt x="3041085" y="859168"/>
                  </a:lnTo>
                  <a:cubicBezTo>
                    <a:pt x="3044896" y="859168"/>
                    <a:pt x="3044896" y="859168"/>
                    <a:pt x="3044896" y="859168"/>
                  </a:cubicBezTo>
                  <a:cubicBezTo>
                    <a:pt x="3044896" y="859168"/>
                    <a:pt x="3044896" y="859168"/>
                    <a:pt x="3048706" y="859168"/>
                  </a:cubicBezTo>
                  <a:lnTo>
                    <a:pt x="3044896" y="859168"/>
                  </a:lnTo>
                  <a:cubicBezTo>
                    <a:pt x="3043626" y="859168"/>
                    <a:pt x="3043626" y="859168"/>
                    <a:pt x="3043626" y="859168"/>
                  </a:cubicBezTo>
                  <a:cubicBezTo>
                    <a:pt x="3043626" y="859168"/>
                    <a:pt x="3043626" y="859168"/>
                    <a:pt x="3041085" y="859168"/>
                  </a:cubicBezTo>
                  <a:cubicBezTo>
                    <a:pt x="3043626" y="859168"/>
                    <a:pt x="3044896" y="859168"/>
                    <a:pt x="3044896" y="859168"/>
                  </a:cubicBezTo>
                  <a:cubicBezTo>
                    <a:pt x="3044896" y="859168"/>
                    <a:pt x="3044896" y="859168"/>
                    <a:pt x="3049976" y="859168"/>
                  </a:cubicBezTo>
                  <a:close/>
                  <a:moveTo>
                    <a:pt x="27940" y="495300"/>
                  </a:moveTo>
                  <a:lnTo>
                    <a:pt x="27940" y="488950"/>
                  </a:lnTo>
                  <a:lnTo>
                    <a:pt x="29210" y="488950"/>
                  </a:lnTo>
                  <a:cubicBezTo>
                    <a:pt x="27940" y="491490"/>
                    <a:pt x="27940" y="492760"/>
                    <a:pt x="27940" y="495300"/>
                  </a:cubicBezTo>
                  <a:close/>
                  <a:moveTo>
                    <a:pt x="38100" y="1102360"/>
                  </a:moveTo>
                  <a:cubicBezTo>
                    <a:pt x="38100" y="1098550"/>
                    <a:pt x="36830" y="1096010"/>
                    <a:pt x="36830" y="1093470"/>
                  </a:cubicBezTo>
                  <a:lnTo>
                    <a:pt x="38100" y="1093470"/>
                  </a:lnTo>
                  <a:lnTo>
                    <a:pt x="38100" y="1102360"/>
                  </a:lnTo>
                  <a:close/>
                  <a:moveTo>
                    <a:pt x="2975046" y="546100"/>
                  </a:moveTo>
                  <a:lnTo>
                    <a:pt x="2976316" y="577850"/>
                  </a:lnTo>
                  <a:lnTo>
                    <a:pt x="2967426" y="563880"/>
                  </a:lnTo>
                  <a:lnTo>
                    <a:pt x="2969966" y="591820"/>
                  </a:lnTo>
                  <a:cubicBezTo>
                    <a:pt x="2975046" y="647700"/>
                    <a:pt x="2973776" y="669290"/>
                    <a:pt x="2972506" y="718820"/>
                  </a:cubicBezTo>
                  <a:lnTo>
                    <a:pt x="2971236" y="741680"/>
                  </a:lnTo>
                  <a:lnTo>
                    <a:pt x="2968696" y="762000"/>
                  </a:lnTo>
                  <a:cubicBezTo>
                    <a:pt x="2966156" y="786130"/>
                    <a:pt x="2966156" y="817880"/>
                    <a:pt x="2967426" y="843280"/>
                  </a:cubicBezTo>
                  <a:lnTo>
                    <a:pt x="2963616" y="843280"/>
                  </a:lnTo>
                  <a:lnTo>
                    <a:pt x="2963616" y="859168"/>
                  </a:lnTo>
                  <a:lnTo>
                    <a:pt x="2967426" y="859168"/>
                  </a:lnTo>
                  <a:lnTo>
                    <a:pt x="2972506" y="859168"/>
                  </a:lnTo>
                  <a:lnTo>
                    <a:pt x="2967426" y="859168"/>
                  </a:lnTo>
                  <a:cubicBezTo>
                    <a:pt x="2967426" y="859168"/>
                    <a:pt x="2967426" y="859168"/>
                    <a:pt x="2968696" y="859168"/>
                  </a:cubicBezTo>
                  <a:lnTo>
                    <a:pt x="2959806" y="859168"/>
                  </a:lnTo>
                  <a:lnTo>
                    <a:pt x="2959806" y="859168"/>
                  </a:lnTo>
                  <a:lnTo>
                    <a:pt x="2964886" y="859168"/>
                  </a:lnTo>
                  <a:cubicBezTo>
                    <a:pt x="2963616" y="859168"/>
                    <a:pt x="2963616" y="859168"/>
                    <a:pt x="2962346" y="859168"/>
                  </a:cubicBezTo>
                  <a:cubicBezTo>
                    <a:pt x="2961076" y="859168"/>
                    <a:pt x="2959806" y="859168"/>
                    <a:pt x="2958536" y="859168"/>
                  </a:cubicBezTo>
                  <a:lnTo>
                    <a:pt x="2957266" y="859168"/>
                  </a:lnTo>
                  <a:cubicBezTo>
                    <a:pt x="2955996" y="859168"/>
                    <a:pt x="2957266" y="859168"/>
                    <a:pt x="2959806" y="859168"/>
                  </a:cubicBezTo>
                  <a:cubicBezTo>
                    <a:pt x="2962346" y="859168"/>
                    <a:pt x="2964886" y="859168"/>
                    <a:pt x="2962346" y="859168"/>
                  </a:cubicBezTo>
                  <a:lnTo>
                    <a:pt x="2962346" y="859168"/>
                  </a:lnTo>
                  <a:cubicBezTo>
                    <a:pt x="2963616" y="859168"/>
                    <a:pt x="2963616" y="859168"/>
                    <a:pt x="2964886" y="859168"/>
                  </a:cubicBezTo>
                  <a:cubicBezTo>
                    <a:pt x="2964886" y="859168"/>
                    <a:pt x="2963616" y="859168"/>
                    <a:pt x="2963616" y="859168"/>
                  </a:cubicBezTo>
                  <a:cubicBezTo>
                    <a:pt x="2962346" y="859168"/>
                    <a:pt x="2959806" y="859168"/>
                    <a:pt x="2964886" y="859168"/>
                  </a:cubicBezTo>
                  <a:lnTo>
                    <a:pt x="2955996" y="859168"/>
                  </a:lnTo>
                  <a:lnTo>
                    <a:pt x="2955996" y="859168"/>
                  </a:lnTo>
                  <a:cubicBezTo>
                    <a:pt x="2955996" y="859168"/>
                    <a:pt x="2957266" y="859168"/>
                    <a:pt x="2963616" y="859168"/>
                  </a:cubicBezTo>
                  <a:cubicBezTo>
                    <a:pt x="2966156" y="859168"/>
                    <a:pt x="2967426" y="859168"/>
                    <a:pt x="2969966" y="859168"/>
                  </a:cubicBezTo>
                  <a:cubicBezTo>
                    <a:pt x="2969966" y="859168"/>
                    <a:pt x="2969966" y="859168"/>
                    <a:pt x="2971236" y="859168"/>
                  </a:cubicBezTo>
                  <a:cubicBezTo>
                    <a:pt x="2972506" y="859168"/>
                    <a:pt x="2971236" y="859168"/>
                    <a:pt x="2971236" y="859168"/>
                  </a:cubicBezTo>
                  <a:cubicBezTo>
                    <a:pt x="2969966" y="859168"/>
                    <a:pt x="2968696" y="859168"/>
                    <a:pt x="2966156" y="859168"/>
                  </a:cubicBezTo>
                  <a:cubicBezTo>
                    <a:pt x="2962346" y="859168"/>
                    <a:pt x="2961076" y="859168"/>
                    <a:pt x="2961076" y="859168"/>
                  </a:cubicBezTo>
                  <a:lnTo>
                    <a:pt x="2962346" y="859168"/>
                  </a:lnTo>
                  <a:cubicBezTo>
                    <a:pt x="2966156" y="859168"/>
                    <a:pt x="2969966" y="859168"/>
                    <a:pt x="2969966" y="859168"/>
                  </a:cubicBezTo>
                  <a:lnTo>
                    <a:pt x="2968696" y="859168"/>
                  </a:lnTo>
                  <a:lnTo>
                    <a:pt x="2968696" y="859168"/>
                  </a:lnTo>
                  <a:cubicBezTo>
                    <a:pt x="2967426" y="859168"/>
                    <a:pt x="2966156" y="859168"/>
                    <a:pt x="2959806" y="859168"/>
                  </a:cubicBezTo>
                  <a:cubicBezTo>
                    <a:pt x="2952186" y="859168"/>
                    <a:pt x="2952186" y="859168"/>
                    <a:pt x="2949646" y="859168"/>
                  </a:cubicBezTo>
                  <a:lnTo>
                    <a:pt x="2948376" y="859168"/>
                  </a:lnTo>
                  <a:lnTo>
                    <a:pt x="2952186" y="859168"/>
                  </a:lnTo>
                  <a:cubicBezTo>
                    <a:pt x="2958536" y="859168"/>
                    <a:pt x="2958536" y="859168"/>
                    <a:pt x="2958536" y="859168"/>
                  </a:cubicBezTo>
                  <a:cubicBezTo>
                    <a:pt x="2958536" y="859168"/>
                    <a:pt x="2961076" y="859168"/>
                    <a:pt x="2967426" y="859168"/>
                  </a:cubicBezTo>
                  <a:lnTo>
                    <a:pt x="2966156" y="859168"/>
                  </a:lnTo>
                  <a:lnTo>
                    <a:pt x="2963616" y="859168"/>
                  </a:lnTo>
                  <a:cubicBezTo>
                    <a:pt x="2959806" y="859168"/>
                    <a:pt x="2962346" y="859168"/>
                    <a:pt x="2966156" y="859168"/>
                  </a:cubicBezTo>
                  <a:cubicBezTo>
                    <a:pt x="2969966" y="859168"/>
                    <a:pt x="2973776" y="859168"/>
                    <a:pt x="2972506" y="859168"/>
                  </a:cubicBezTo>
                  <a:cubicBezTo>
                    <a:pt x="2971236" y="859168"/>
                    <a:pt x="2971236" y="859168"/>
                    <a:pt x="2969966" y="859168"/>
                  </a:cubicBezTo>
                  <a:lnTo>
                    <a:pt x="2966156" y="859168"/>
                  </a:lnTo>
                  <a:lnTo>
                    <a:pt x="2969966" y="859168"/>
                  </a:lnTo>
                  <a:lnTo>
                    <a:pt x="2969966" y="859168"/>
                  </a:lnTo>
                  <a:lnTo>
                    <a:pt x="2967426" y="859168"/>
                  </a:lnTo>
                  <a:lnTo>
                    <a:pt x="2968696" y="859168"/>
                  </a:lnTo>
                  <a:lnTo>
                    <a:pt x="2963616" y="859168"/>
                  </a:lnTo>
                  <a:lnTo>
                    <a:pt x="2968696" y="859168"/>
                  </a:lnTo>
                  <a:cubicBezTo>
                    <a:pt x="2969966" y="859168"/>
                    <a:pt x="2972506" y="859168"/>
                    <a:pt x="2973776" y="859168"/>
                  </a:cubicBezTo>
                  <a:lnTo>
                    <a:pt x="2969966" y="859168"/>
                  </a:lnTo>
                  <a:cubicBezTo>
                    <a:pt x="2961076" y="859168"/>
                    <a:pt x="2962346" y="859168"/>
                    <a:pt x="2963616" y="859168"/>
                  </a:cubicBezTo>
                  <a:cubicBezTo>
                    <a:pt x="2964886" y="859168"/>
                    <a:pt x="2964886" y="859168"/>
                    <a:pt x="2966156" y="859168"/>
                  </a:cubicBezTo>
                  <a:lnTo>
                    <a:pt x="2961076" y="863600"/>
                  </a:lnTo>
                  <a:cubicBezTo>
                    <a:pt x="2959806" y="867410"/>
                    <a:pt x="2959806" y="869950"/>
                    <a:pt x="2958536" y="873760"/>
                  </a:cubicBezTo>
                  <a:lnTo>
                    <a:pt x="2966156" y="873760"/>
                  </a:lnTo>
                  <a:lnTo>
                    <a:pt x="2966156" y="883920"/>
                  </a:lnTo>
                  <a:lnTo>
                    <a:pt x="2961076" y="883920"/>
                  </a:lnTo>
                  <a:cubicBezTo>
                    <a:pt x="2958536" y="896620"/>
                    <a:pt x="2957266" y="918210"/>
                    <a:pt x="2955996" y="946150"/>
                  </a:cubicBezTo>
                  <a:cubicBezTo>
                    <a:pt x="2954726" y="966470"/>
                    <a:pt x="2954726" y="988060"/>
                    <a:pt x="2952186" y="1013460"/>
                  </a:cubicBezTo>
                  <a:lnTo>
                    <a:pt x="2964886" y="1014730"/>
                  </a:lnTo>
                  <a:cubicBezTo>
                    <a:pt x="2966156" y="1012190"/>
                    <a:pt x="2966156" y="1005840"/>
                    <a:pt x="2967426" y="999490"/>
                  </a:cubicBezTo>
                  <a:lnTo>
                    <a:pt x="2971236" y="999490"/>
                  </a:lnTo>
                  <a:cubicBezTo>
                    <a:pt x="2971236" y="1007110"/>
                    <a:pt x="2972506" y="1016000"/>
                    <a:pt x="2973776" y="1024890"/>
                  </a:cubicBezTo>
                  <a:cubicBezTo>
                    <a:pt x="2968696" y="1031240"/>
                    <a:pt x="2968696" y="1049020"/>
                    <a:pt x="2969966" y="1087120"/>
                  </a:cubicBezTo>
                  <a:lnTo>
                    <a:pt x="2969966" y="1097280"/>
                  </a:lnTo>
                  <a:lnTo>
                    <a:pt x="2961076" y="1094740"/>
                  </a:lnTo>
                  <a:lnTo>
                    <a:pt x="2961076" y="1104900"/>
                  </a:lnTo>
                  <a:cubicBezTo>
                    <a:pt x="2962346" y="1135380"/>
                    <a:pt x="2964886" y="1144270"/>
                    <a:pt x="2967426" y="1155700"/>
                  </a:cubicBezTo>
                  <a:cubicBezTo>
                    <a:pt x="2968696" y="1160780"/>
                    <a:pt x="2969966" y="1167130"/>
                    <a:pt x="2971236" y="1176020"/>
                  </a:cubicBezTo>
                  <a:cubicBezTo>
                    <a:pt x="2969966" y="1223010"/>
                    <a:pt x="2964886" y="1235710"/>
                    <a:pt x="2959806" y="1245870"/>
                  </a:cubicBezTo>
                  <a:lnTo>
                    <a:pt x="2958536" y="1248410"/>
                  </a:lnTo>
                  <a:lnTo>
                    <a:pt x="2958536" y="1250950"/>
                  </a:lnTo>
                  <a:cubicBezTo>
                    <a:pt x="2958536" y="1280160"/>
                    <a:pt x="2958536" y="1283970"/>
                    <a:pt x="2964886" y="1285240"/>
                  </a:cubicBezTo>
                  <a:cubicBezTo>
                    <a:pt x="2967426" y="1285240"/>
                    <a:pt x="2968696" y="1285240"/>
                    <a:pt x="2969966" y="1283970"/>
                  </a:cubicBezTo>
                  <a:lnTo>
                    <a:pt x="2969966" y="1291590"/>
                  </a:lnTo>
                  <a:cubicBezTo>
                    <a:pt x="2967426" y="1357630"/>
                    <a:pt x="2969966" y="1405890"/>
                    <a:pt x="2973776" y="1479550"/>
                  </a:cubicBezTo>
                  <a:lnTo>
                    <a:pt x="2975046" y="1492250"/>
                  </a:lnTo>
                  <a:cubicBezTo>
                    <a:pt x="2968696" y="1492250"/>
                    <a:pt x="2968696" y="1498600"/>
                    <a:pt x="2967426" y="1501140"/>
                  </a:cubicBezTo>
                  <a:lnTo>
                    <a:pt x="2967426" y="1502410"/>
                  </a:lnTo>
                  <a:lnTo>
                    <a:pt x="2971236" y="1527810"/>
                  </a:lnTo>
                  <a:lnTo>
                    <a:pt x="2968696" y="1524000"/>
                  </a:lnTo>
                  <a:lnTo>
                    <a:pt x="2969966" y="1551940"/>
                  </a:lnTo>
                  <a:cubicBezTo>
                    <a:pt x="2971236" y="1568450"/>
                    <a:pt x="2972506" y="1572260"/>
                    <a:pt x="2975046" y="1576070"/>
                  </a:cubicBezTo>
                  <a:cubicBezTo>
                    <a:pt x="2976316" y="1578610"/>
                    <a:pt x="2978856" y="1581150"/>
                    <a:pt x="2980126" y="1611630"/>
                  </a:cubicBezTo>
                  <a:lnTo>
                    <a:pt x="2980126" y="1614170"/>
                  </a:lnTo>
                  <a:cubicBezTo>
                    <a:pt x="2982666" y="1620520"/>
                    <a:pt x="2981396" y="1635760"/>
                    <a:pt x="2980126" y="1645920"/>
                  </a:cubicBezTo>
                  <a:lnTo>
                    <a:pt x="2966156" y="1644650"/>
                  </a:lnTo>
                  <a:lnTo>
                    <a:pt x="2940756" y="1642110"/>
                  </a:lnTo>
                  <a:cubicBezTo>
                    <a:pt x="2920436" y="1640840"/>
                    <a:pt x="2901386" y="1642110"/>
                    <a:pt x="2886146" y="1643380"/>
                  </a:cubicBezTo>
                  <a:lnTo>
                    <a:pt x="2886146" y="1639570"/>
                  </a:lnTo>
                  <a:lnTo>
                    <a:pt x="2881066" y="1637030"/>
                  </a:lnTo>
                  <a:lnTo>
                    <a:pt x="2834076" y="1640840"/>
                  </a:lnTo>
                  <a:cubicBezTo>
                    <a:pt x="2789626" y="1643380"/>
                    <a:pt x="2782006" y="1644650"/>
                    <a:pt x="2736286" y="1649730"/>
                  </a:cubicBezTo>
                  <a:cubicBezTo>
                    <a:pt x="2709616" y="1647190"/>
                    <a:pt x="2682946" y="1645920"/>
                    <a:pt x="2656276" y="1645920"/>
                  </a:cubicBezTo>
                  <a:lnTo>
                    <a:pt x="2642306" y="1645920"/>
                  </a:lnTo>
                  <a:cubicBezTo>
                    <a:pt x="2632146" y="1644650"/>
                    <a:pt x="2619446" y="1643380"/>
                    <a:pt x="2602936" y="1643380"/>
                  </a:cubicBezTo>
                  <a:lnTo>
                    <a:pt x="2602936" y="1645920"/>
                  </a:lnTo>
                  <a:lnTo>
                    <a:pt x="2600396" y="1645920"/>
                  </a:lnTo>
                  <a:cubicBezTo>
                    <a:pt x="2599126" y="1644650"/>
                    <a:pt x="2597856" y="1644650"/>
                    <a:pt x="2596586" y="1643380"/>
                  </a:cubicBezTo>
                  <a:lnTo>
                    <a:pt x="2594046" y="1643380"/>
                  </a:lnTo>
                  <a:cubicBezTo>
                    <a:pt x="2582616" y="1645920"/>
                    <a:pt x="2569916" y="1647190"/>
                    <a:pt x="2554676" y="1648460"/>
                  </a:cubicBezTo>
                  <a:lnTo>
                    <a:pt x="2536896" y="1640840"/>
                  </a:lnTo>
                  <a:lnTo>
                    <a:pt x="2530546" y="1645920"/>
                  </a:lnTo>
                  <a:lnTo>
                    <a:pt x="2414976" y="1640840"/>
                  </a:lnTo>
                  <a:cubicBezTo>
                    <a:pt x="2397196" y="1643380"/>
                    <a:pt x="2379416" y="1644650"/>
                    <a:pt x="2362906" y="1647190"/>
                  </a:cubicBezTo>
                  <a:cubicBezTo>
                    <a:pt x="2337506" y="1647190"/>
                    <a:pt x="2313376" y="1645920"/>
                    <a:pt x="2287976" y="1645920"/>
                  </a:cubicBezTo>
                  <a:lnTo>
                    <a:pt x="2287976" y="1640840"/>
                  </a:lnTo>
                  <a:lnTo>
                    <a:pt x="2237176" y="1644650"/>
                  </a:lnTo>
                  <a:cubicBezTo>
                    <a:pt x="2228286" y="1644650"/>
                    <a:pt x="2220666" y="1644650"/>
                    <a:pt x="2210506" y="1643380"/>
                  </a:cubicBezTo>
                  <a:lnTo>
                    <a:pt x="2210506" y="1642110"/>
                  </a:lnTo>
                  <a:cubicBezTo>
                    <a:pt x="2184060" y="1638300"/>
                    <a:pt x="2156860" y="1637030"/>
                    <a:pt x="2124803" y="1637030"/>
                  </a:cubicBezTo>
                  <a:lnTo>
                    <a:pt x="2102460" y="1637030"/>
                  </a:lnTo>
                  <a:lnTo>
                    <a:pt x="2111203" y="1642110"/>
                  </a:lnTo>
                  <a:cubicBezTo>
                    <a:pt x="2105375" y="1642110"/>
                    <a:pt x="2101489" y="1640840"/>
                    <a:pt x="2096632" y="1640840"/>
                  </a:cubicBezTo>
                  <a:cubicBezTo>
                    <a:pt x="2093718" y="1640840"/>
                    <a:pt x="2090804" y="1639570"/>
                    <a:pt x="2087889" y="1639570"/>
                  </a:cubicBezTo>
                  <a:lnTo>
                    <a:pt x="2085947" y="1639570"/>
                  </a:lnTo>
                  <a:cubicBezTo>
                    <a:pt x="2083032" y="1640840"/>
                    <a:pt x="2079147" y="1642110"/>
                    <a:pt x="2077204" y="1644650"/>
                  </a:cubicBezTo>
                  <a:lnTo>
                    <a:pt x="2077204" y="1643380"/>
                  </a:lnTo>
                  <a:cubicBezTo>
                    <a:pt x="2054861" y="1639570"/>
                    <a:pt x="2039318" y="1640840"/>
                    <a:pt x="2026690" y="1644650"/>
                  </a:cubicBezTo>
                  <a:lnTo>
                    <a:pt x="2024747" y="1644650"/>
                  </a:lnTo>
                  <a:cubicBezTo>
                    <a:pt x="1978119" y="1644650"/>
                    <a:pt x="1925663" y="1644650"/>
                    <a:pt x="1914006" y="1637030"/>
                  </a:cubicBezTo>
                  <a:lnTo>
                    <a:pt x="1912063" y="1637030"/>
                  </a:lnTo>
                  <a:cubicBezTo>
                    <a:pt x="1895549" y="1637030"/>
                    <a:pt x="1890692" y="1637030"/>
                    <a:pt x="1889720" y="1643380"/>
                  </a:cubicBezTo>
                  <a:lnTo>
                    <a:pt x="1881949" y="1643380"/>
                  </a:lnTo>
                  <a:lnTo>
                    <a:pt x="1869320" y="1639570"/>
                  </a:lnTo>
                  <a:lnTo>
                    <a:pt x="1857663" y="1644650"/>
                  </a:lnTo>
                  <a:cubicBezTo>
                    <a:pt x="1851835" y="1644650"/>
                    <a:pt x="1846007" y="1644650"/>
                    <a:pt x="1842121" y="1643380"/>
                  </a:cubicBezTo>
                  <a:lnTo>
                    <a:pt x="1842121" y="1634490"/>
                  </a:lnTo>
                  <a:cubicBezTo>
                    <a:pt x="1817835" y="1631950"/>
                    <a:pt x="1781893" y="1633220"/>
                    <a:pt x="1755665" y="1634490"/>
                  </a:cubicBezTo>
                  <a:cubicBezTo>
                    <a:pt x="1744008" y="1634490"/>
                    <a:pt x="1733322" y="1635760"/>
                    <a:pt x="1727493" y="1635760"/>
                  </a:cubicBezTo>
                  <a:lnTo>
                    <a:pt x="1727493" y="1638300"/>
                  </a:lnTo>
                  <a:lnTo>
                    <a:pt x="1647837" y="1638300"/>
                  </a:lnTo>
                  <a:lnTo>
                    <a:pt x="1647837" y="1635760"/>
                  </a:lnTo>
                  <a:cubicBezTo>
                    <a:pt x="1644923" y="1637030"/>
                    <a:pt x="1642009" y="1637030"/>
                    <a:pt x="1640066" y="1638300"/>
                  </a:cubicBezTo>
                  <a:lnTo>
                    <a:pt x="1613838" y="1638300"/>
                  </a:lnTo>
                  <a:cubicBezTo>
                    <a:pt x="1544867" y="1638300"/>
                    <a:pt x="1472982" y="1638300"/>
                    <a:pt x="1409840" y="1642110"/>
                  </a:cubicBezTo>
                  <a:lnTo>
                    <a:pt x="1405954" y="1642110"/>
                  </a:lnTo>
                  <a:cubicBezTo>
                    <a:pt x="1399155" y="1642110"/>
                    <a:pt x="1393326" y="1643380"/>
                    <a:pt x="1386526" y="1643380"/>
                  </a:cubicBezTo>
                  <a:lnTo>
                    <a:pt x="1353498" y="1645920"/>
                  </a:lnTo>
                  <a:lnTo>
                    <a:pt x="1360298" y="1648460"/>
                  </a:lnTo>
                  <a:lnTo>
                    <a:pt x="1345727" y="1648460"/>
                  </a:lnTo>
                  <a:cubicBezTo>
                    <a:pt x="1340870" y="1644650"/>
                    <a:pt x="1332127" y="1642110"/>
                    <a:pt x="1326298" y="1639570"/>
                  </a:cubicBezTo>
                  <a:lnTo>
                    <a:pt x="1325327" y="1645920"/>
                  </a:lnTo>
                  <a:lnTo>
                    <a:pt x="1324355" y="1640840"/>
                  </a:lnTo>
                  <a:cubicBezTo>
                    <a:pt x="1321441" y="1642110"/>
                    <a:pt x="1302984" y="1640840"/>
                    <a:pt x="1287442" y="1640840"/>
                  </a:cubicBezTo>
                  <a:lnTo>
                    <a:pt x="1242756" y="1640840"/>
                  </a:lnTo>
                  <a:lnTo>
                    <a:pt x="1242756" y="1644650"/>
                  </a:lnTo>
                  <a:cubicBezTo>
                    <a:pt x="1238871" y="1644650"/>
                    <a:pt x="1235957" y="1644650"/>
                    <a:pt x="1232071" y="1645920"/>
                  </a:cubicBezTo>
                  <a:lnTo>
                    <a:pt x="1231099" y="1645920"/>
                  </a:lnTo>
                  <a:cubicBezTo>
                    <a:pt x="1220414" y="1647190"/>
                    <a:pt x="1208757" y="1648460"/>
                    <a:pt x="1195157" y="1649730"/>
                  </a:cubicBezTo>
                  <a:cubicBezTo>
                    <a:pt x="1196128" y="1648460"/>
                    <a:pt x="1196128" y="1647190"/>
                    <a:pt x="1197100" y="1645920"/>
                  </a:cubicBezTo>
                  <a:cubicBezTo>
                    <a:pt x="1198071" y="1639570"/>
                    <a:pt x="1192243" y="1635760"/>
                    <a:pt x="1189328" y="1634490"/>
                  </a:cubicBezTo>
                  <a:lnTo>
                    <a:pt x="1187386" y="1634490"/>
                  </a:lnTo>
                  <a:cubicBezTo>
                    <a:pt x="1161157" y="1633220"/>
                    <a:pt x="1156300" y="1634490"/>
                    <a:pt x="1152415" y="1638300"/>
                  </a:cubicBezTo>
                  <a:cubicBezTo>
                    <a:pt x="1151443" y="1639570"/>
                    <a:pt x="1148529" y="1640840"/>
                    <a:pt x="1127158" y="1639570"/>
                  </a:cubicBezTo>
                  <a:lnTo>
                    <a:pt x="1125215" y="1639570"/>
                  </a:lnTo>
                  <a:cubicBezTo>
                    <a:pt x="1122301" y="1640840"/>
                    <a:pt x="1120358" y="1642110"/>
                    <a:pt x="1119386" y="1643380"/>
                  </a:cubicBezTo>
                  <a:cubicBezTo>
                    <a:pt x="1094130" y="1644650"/>
                    <a:pt x="1085387" y="1645920"/>
                    <a:pt x="1078587" y="1647190"/>
                  </a:cubicBezTo>
                  <a:lnTo>
                    <a:pt x="1054301" y="1644650"/>
                  </a:lnTo>
                  <a:cubicBezTo>
                    <a:pt x="1045559" y="1643380"/>
                    <a:pt x="1040702" y="1643380"/>
                    <a:pt x="1037787" y="1642110"/>
                  </a:cubicBezTo>
                  <a:lnTo>
                    <a:pt x="1037787" y="1633220"/>
                  </a:lnTo>
                  <a:lnTo>
                    <a:pt x="922189" y="1630680"/>
                  </a:lnTo>
                  <a:lnTo>
                    <a:pt x="925103" y="1635760"/>
                  </a:lnTo>
                  <a:cubicBezTo>
                    <a:pt x="917332" y="1637030"/>
                    <a:pt x="901789" y="1639570"/>
                    <a:pt x="891103" y="1639570"/>
                  </a:cubicBezTo>
                  <a:cubicBezTo>
                    <a:pt x="886246" y="1639570"/>
                    <a:pt x="881389" y="1640840"/>
                    <a:pt x="877504" y="1640840"/>
                  </a:cubicBezTo>
                  <a:lnTo>
                    <a:pt x="840740" y="1640840"/>
                  </a:lnTo>
                  <a:lnTo>
                    <a:pt x="840740" y="1637030"/>
                  </a:lnTo>
                  <a:lnTo>
                    <a:pt x="836930" y="1638300"/>
                  </a:lnTo>
                  <a:cubicBezTo>
                    <a:pt x="830580" y="1639570"/>
                    <a:pt x="805180" y="1640840"/>
                    <a:pt x="778510" y="1642110"/>
                  </a:cubicBezTo>
                  <a:lnTo>
                    <a:pt x="778510" y="1637030"/>
                  </a:lnTo>
                  <a:cubicBezTo>
                    <a:pt x="754380" y="1635760"/>
                    <a:pt x="734060" y="1637030"/>
                    <a:pt x="713740" y="1639570"/>
                  </a:cubicBezTo>
                  <a:cubicBezTo>
                    <a:pt x="687070" y="1642110"/>
                    <a:pt x="660400" y="1644650"/>
                    <a:pt x="623570" y="1639570"/>
                  </a:cubicBezTo>
                  <a:cubicBezTo>
                    <a:pt x="614680" y="1639570"/>
                    <a:pt x="601980" y="1637030"/>
                    <a:pt x="589280" y="1635760"/>
                  </a:cubicBezTo>
                  <a:cubicBezTo>
                    <a:pt x="561340" y="1631950"/>
                    <a:pt x="551180" y="1630680"/>
                    <a:pt x="546100" y="1635760"/>
                  </a:cubicBezTo>
                  <a:lnTo>
                    <a:pt x="544830" y="1637030"/>
                  </a:lnTo>
                  <a:cubicBezTo>
                    <a:pt x="537210" y="1637030"/>
                    <a:pt x="529590" y="1637030"/>
                    <a:pt x="520700" y="1638300"/>
                  </a:cubicBezTo>
                  <a:cubicBezTo>
                    <a:pt x="497840" y="1639570"/>
                    <a:pt x="474980" y="1640840"/>
                    <a:pt x="448310" y="1637030"/>
                  </a:cubicBezTo>
                  <a:lnTo>
                    <a:pt x="445770" y="1637030"/>
                  </a:lnTo>
                  <a:cubicBezTo>
                    <a:pt x="444500" y="1637030"/>
                    <a:pt x="443230" y="1637030"/>
                    <a:pt x="443230" y="1638300"/>
                  </a:cubicBezTo>
                  <a:lnTo>
                    <a:pt x="429260" y="1635760"/>
                  </a:lnTo>
                  <a:cubicBezTo>
                    <a:pt x="416560" y="1633220"/>
                    <a:pt x="393700" y="1634490"/>
                    <a:pt x="373380" y="1635760"/>
                  </a:cubicBezTo>
                  <a:cubicBezTo>
                    <a:pt x="363220" y="1635760"/>
                    <a:pt x="351790" y="1637030"/>
                    <a:pt x="346710" y="1637030"/>
                  </a:cubicBezTo>
                  <a:lnTo>
                    <a:pt x="345440" y="1631950"/>
                  </a:lnTo>
                  <a:cubicBezTo>
                    <a:pt x="323850" y="1638300"/>
                    <a:pt x="297180" y="1638300"/>
                    <a:pt x="266700" y="1637030"/>
                  </a:cubicBezTo>
                  <a:cubicBezTo>
                    <a:pt x="242570" y="1635760"/>
                    <a:pt x="214630" y="1635760"/>
                    <a:pt x="185420" y="1638300"/>
                  </a:cubicBezTo>
                  <a:lnTo>
                    <a:pt x="189230" y="1633220"/>
                  </a:lnTo>
                  <a:lnTo>
                    <a:pt x="166370" y="1635760"/>
                  </a:lnTo>
                  <a:cubicBezTo>
                    <a:pt x="163830" y="1635760"/>
                    <a:pt x="161290" y="1635760"/>
                    <a:pt x="157480" y="1637030"/>
                  </a:cubicBezTo>
                  <a:lnTo>
                    <a:pt x="156210" y="1630680"/>
                  </a:lnTo>
                  <a:cubicBezTo>
                    <a:pt x="139700" y="1631950"/>
                    <a:pt x="123190" y="1633220"/>
                    <a:pt x="101600" y="1631950"/>
                  </a:cubicBezTo>
                  <a:lnTo>
                    <a:pt x="97790" y="1631950"/>
                  </a:lnTo>
                  <a:lnTo>
                    <a:pt x="87630" y="1630680"/>
                  </a:lnTo>
                  <a:lnTo>
                    <a:pt x="87630" y="1610360"/>
                  </a:lnTo>
                  <a:lnTo>
                    <a:pt x="74930" y="1610360"/>
                  </a:lnTo>
                  <a:lnTo>
                    <a:pt x="74930" y="1604010"/>
                  </a:lnTo>
                  <a:cubicBezTo>
                    <a:pt x="76200" y="1590040"/>
                    <a:pt x="77470" y="1581150"/>
                    <a:pt x="80010" y="1570990"/>
                  </a:cubicBezTo>
                  <a:lnTo>
                    <a:pt x="80010" y="1568450"/>
                  </a:lnTo>
                  <a:cubicBezTo>
                    <a:pt x="85090" y="1544320"/>
                    <a:pt x="88900" y="1517650"/>
                    <a:pt x="87630" y="1447800"/>
                  </a:cubicBezTo>
                  <a:lnTo>
                    <a:pt x="83820" y="1447800"/>
                  </a:lnTo>
                  <a:cubicBezTo>
                    <a:pt x="85090" y="1426210"/>
                    <a:pt x="86360" y="1408430"/>
                    <a:pt x="88900" y="1398270"/>
                  </a:cubicBezTo>
                  <a:cubicBezTo>
                    <a:pt x="88900" y="1350010"/>
                    <a:pt x="87630" y="1347470"/>
                    <a:pt x="81280" y="1347470"/>
                  </a:cubicBezTo>
                  <a:cubicBezTo>
                    <a:pt x="81280" y="1334770"/>
                    <a:pt x="80010" y="1324610"/>
                    <a:pt x="77470" y="1311910"/>
                  </a:cubicBezTo>
                  <a:cubicBezTo>
                    <a:pt x="76200" y="1301750"/>
                    <a:pt x="73660" y="1290320"/>
                    <a:pt x="73660" y="1276350"/>
                  </a:cubicBezTo>
                  <a:lnTo>
                    <a:pt x="78740" y="1276350"/>
                  </a:lnTo>
                  <a:lnTo>
                    <a:pt x="78740" y="1270000"/>
                  </a:lnTo>
                  <a:cubicBezTo>
                    <a:pt x="81280" y="1206500"/>
                    <a:pt x="77470" y="1198880"/>
                    <a:pt x="73660" y="1191260"/>
                  </a:cubicBezTo>
                  <a:cubicBezTo>
                    <a:pt x="72390" y="1188720"/>
                    <a:pt x="71120" y="1184910"/>
                    <a:pt x="69850" y="1174750"/>
                  </a:cubicBezTo>
                  <a:lnTo>
                    <a:pt x="78740" y="1173480"/>
                  </a:lnTo>
                  <a:lnTo>
                    <a:pt x="77470" y="1141730"/>
                  </a:lnTo>
                  <a:lnTo>
                    <a:pt x="86360" y="1155700"/>
                  </a:lnTo>
                  <a:lnTo>
                    <a:pt x="83820" y="1127760"/>
                  </a:lnTo>
                  <a:cubicBezTo>
                    <a:pt x="78740" y="1071880"/>
                    <a:pt x="80010" y="1050290"/>
                    <a:pt x="81280" y="1000760"/>
                  </a:cubicBezTo>
                  <a:lnTo>
                    <a:pt x="82550" y="977900"/>
                  </a:lnTo>
                  <a:lnTo>
                    <a:pt x="85090" y="957580"/>
                  </a:lnTo>
                  <a:cubicBezTo>
                    <a:pt x="87630" y="933450"/>
                    <a:pt x="87630" y="902970"/>
                    <a:pt x="86360" y="877570"/>
                  </a:cubicBezTo>
                  <a:lnTo>
                    <a:pt x="88900" y="877570"/>
                  </a:lnTo>
                  <a:cubicBezTo>
                    <a:pt x="87630" y="871220"/>
                    <a:pt x="87630" y="866140"/>
                    <a:pt x="87630" y="861060"/>
                  </a:cubicBezTo>
                  <a:lnTo>
                    <a:pt x="87630" y="859168"/>
                  </a:lnTo>
                  <a:lnTo>
                    <a:pt x="83820" y="859168"/>
                  </a:lnTo>
                  <a:lnTo>
                    <a:pt x="78740" y="859168"/>
                  </a:lnTo>
                  <a:lnTo>
                    <a:pt x="83820" y="859168"/>
                  </a:lnTo>
                  <a:cubicBezTo>
                    <a:pt x="83820" y="859168"/>
                    <a:pt x="83820" y="859168"/>
                    <a:pt x="82550" y="859168"/>
                  </a:cubicBezTo>
                  <a:lnTo>
                    <a:pt x="91440" y="859168"/>
                  </a:lnTo>
                  <a:lnTo>
                    <a:pt x="91440" y="859168"/>
                  </a:lnTo>
                  <a:lnTo>
                    <a:pt x="86360" y="859168"/>
                  </a:lnTo>
                  <a:cubicBezTo>
                    <a:pt x="87630" y="859168"/>
                    <a:pt x="87630" y="859168"/>
                    <a:pt x="88900" y="859168"/>
                  </a:cubicBezTo>
                  <a:cubicBezTo>
                    <a:pt x="90170" y="859168"/>
                    <a:pt x="91440" y="859168"/>
                    <a:pt x="92710" y="859168"/>
                  </a:cubicBezTo>
                  <a:lnTo>
                    <a:pt x="93980" y="859168"/>
                  </a:lnTo>
                  <a:cubicBezTo>
                    <a:pt x="95250" y="859168"/>
                    <a:pt x="92710" y="859168"/>
                    <a:pt x="91440" y="859168"/>
                  </a:cubicBezTo>
                  <a:cubicBezTo>
                    <a:pt x="88900" y="859168"/>
                    <a:pt x="86360" y="859168"/>
                    <a:pt x="88900" y="859168"/>
                  </a:cubicBezTo>
                  <a:lnTo>
                    <a:pt x="88900" y="859168"/>
                  </a:lnTo>
                  <a:cubicBezTo>
                    <a:pt x="87630" y="859168"/>
                    <a:pt x="87630" y="859168"/>
                    <a:pt x="86360" y="859168"/>
                  </a:cubicBezTo>
                  <a:cubicBezTo>
                    <a:pt x="86360" y="859168"/>
                    <a:pt x="87630" y="859168"/>
                    <a:pt x="87630" y="859168"/>
                  </a:cubicBezTo>
                  <a:cubicBezTo>
                    <a:pt x="88900" y="859168"/>
                    <a:pt x="91440" y="859168"/>
                    <a:pt x="86360" y="859168"/>
                  </a:cubicBezTo>
                  <a:lnTo>
                    <a:pt x="95250" y="859168"/>
                  </a:lnTo>
                  <a:lnTo>
                    <a:pt x="95250" y="859168"/>
                  </a:lnTo>
                  <a:cubicBezTo>
                    <a:pt x="95250" y="859168"/>
                    <a:pt x="93980" y="859168"/>
                    <a:pt x="87630" y="859168"/>
                  </a:cubicBezTo>
                  <a:cubicBezTo>
                    <a:pt x="85090" y="859168"/>
                    <a:pt x="83820" y="859168"/>
                    <a:pt x="81280" y="859168"/>
                  </a:cubicBezTo>
                  <a:cubicBezTo>
                    <a:pt x="81280" y="859168"/>
                    <a:pt x="81280" y="859168"/>
                    <a:pt x="80010" y="859168"/>
                  </a:cubicBezTo>
                  <a:cubicBezTo>
                    <a:pt x="78740" y="859168"/>
                    <a:pt x="80010" y="859168"/>
                    <a:pt x="80010" y="859168"/>
                  </a:cubicBezTo>
                  <a:cubicBezTo>
                    <a:pt x="81280" y="859168"/>
                    <a:pt x="82550" y="859168"/>
                    <a:pt x="85090" y="859168"/>
                  </a:cubicBezTo>
                  <a:cubicBezTo>
                    <a:pt x="88900" y="859168"/>
                    <a:pt x="90170" y="859168"/>
                    <a:pt x="90170" y="859168"/>
                  </a:cubicBezTo>
                  <a:lnTo>
                    <a:pt x="90170" y="859168"/>
                  </a:lnTo>
                  <a:lnTo>
                    <a:pt x="88900" y="859168"/>
                  </a:lnTo>
                  <a:cubicBezTo>
                    <a:pt x="85090" y="859168"/>
                    <a:pt x="81280" y="859168"/>
                    <a:pt x="81280" y="859168"/>
                  </a:cubicBezTo>
                  <a:lnTo>
                    <a:pt x="82550" y="859168"/>
                  </a:lnTo>
                  <a:lnTo>
                    <a:pt x="82550" y="859168"/>
                  </a:lnTo>
                  <a:cubicBezTo>
                    <a:pt x="83820" y="859168"/>
                    <a:pt x="85090" y="859168"/>
                    <a:pt x="91440" y="859168"/>
                  </a:cubicBezTo>
                  <a:cubicBezTo>
                    <a:pt x="99060" y="859168"/>
                    <a:pt x="99060" y="859168"/>
                    <a:pt x="101600" y="859168"/>
                  </a:cubicBezTo>
                  <a:lnTo>
                    <a:pt x="102870" y="859168"/>
                  </a:lnTo>
                  <a:lnTo>
                    <a:pt x="99060" y="859168"/>
                  </a:lnTo>
                  <a:cubicBezTo>
                    <a:pt x="92710" y="859168"/>
                    <a:pt x="92710" y="859168"/>
                    <a:pt x="92710" y="859168"/>
                  </a:cubicBezTo>
                  <a:cubicBezTo>
                    <a:pt x="92710" y="859168"/>
                    <a:pt x="90170" y="859168"/>
                    <a:pt x="83820" y="859168"/>
                  </a:cubicBezTo>
                  <a:lnTo>
                    <a:pt x="85090" y="859168"/>
                  </a:lnTo>
                  <a:lnTo>
                    <a:pt x="87630" y="859168"/>
                  </a:lnTo>
                  <a:cubicBezTo>
                    <a:pt x="91440" y="859168"/>
                    <a:pt x="88900" y="859168"/>
                    <a:pt x="85090" y="859168"/>
                  </a:cubicBezTo>
                  <a:cubicBezTo>
                    <a:pt x="81280" y="859168"/>
                    <a:pt x="77470" y="859168"/>
                    <a:pt x="78740" y="859168"/>
                  </a:cubicBezTo>
                  <a:cubicBezTo>
                    <a:pt x="80010" y="859168"/>
                    <a:pt x="80010" y="859168"/>
                    <a:pt x="81280" y="859168"/>
                  </a:cubicBezTo>
                  <a:lnTo>
                    <a:pt x="85090" y="859168"/>
                  </a:lnTo>
                  <a:lnTo>
                    <a:pt x="81280" y="859168"/>
                  </a:lnTo>
                  <a:lnTo>
                    <a:pt x="81280" y="859168"/>
                  </a:lnTo>
                  <a:lnTo>
                    <a:pt x="83820" y="859168"/>
                  </a:lnTo>
                  <a:lnTo>
                    <a:pt x="82550" y="859168"/>
                  </a:lnTo>
                  <a:lnTo>
                    <a:pt x="87630" y="859168"/>
                  </a:lnTo>
                  <a:lnTo>
                    <a:pt x="82550" y="859168"/>
                  </a:lnTo>
                  <a:cubicBezTo>
                    <a:pt x="81280" y="859168"/>
                    <a:pt x="78740" y="859168"/>
                    <a:pt x="77470" y="859168"/>
                  </a:cubicBezTo>
                  <a:lnTo>
                    <a:pt x="81280" y="859168"/>
                  </a:lnTo>
                  <a:cubicBezTo>
                    <a:pt x="90170" y="859168"/>
                    <a:pt x="88900" y="859168"/>
                    <a:pt x="87630" y="859168"/>
                  </a:cubicBezTo>
                  <a:cubicBezTo>
                    <a:pt x="86360" y="859168"/>
                    <a:pt x="86360" y="859168"/>
                    <a:pt x="85090" y="85916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68761" y="83820"/>
                    <a:pt x="895960" y="85090"/>
                    <a:pt x="928017" y="85090"/>
                  </a:cubicBezTo>
                  <a:lnTo>
                    <a:pt x="950360" y="85090"/>
                  </a:lnTo>
                  <a:lnTo>
                    <a:pt x="941617" y="80010"/>
                  </a:lnTo>
                  <a:cubicBezTo>
                    <a:pt x="947445" y="80010"/>
                    <a:pt x="951331" y="81280"/>
                    <a:pt x="956188" y="81280"/>
                  </a:cubicBezTo>
                  <a:cubicBezTo>
                    <a:pt x="959103" y="81280"/>
                    <a:pt x="962017" y="82550"/>
                    <a:pt x="964931" y="82550"/>
                  </a:cubicBezTo>
                  <a:lnTo>
                    <a:pt x="966874" y="82550"/>
                  </a:lnTo>
                  <a:cubicBezTo>
                    <a:pt x="969788" y="81280"/>
                    <a:pt x="973674" y="80010"/>
                    <a:pt x="975617" y="77470"/>
                  </a:cubicBezTo>
                  <a:lnTo>
                    <a:pt x="975617" y="78740"/>
                  </a:lnTo>
                  <a:cubicBezTo>
                    <a:pt x="997959" y="83820"/>
                    <a:pt x="1013502" y="82550"/>
                    <a:pt x="1026130" y="78740"/>
                  </a:cubicBezTo>
                  <a:lnTo>
                    <a:pt x="1028073" y="78740"/>
                  </a:lnTo>
                  <a:cubicBezTo>
                    <a:pt x="1074701" y="78740"/>
                    <a:pt x="1127158" y="78740"/>
                    <a:pt x="1138815" y="86360"/>
                  </a:cubicBezTo>
                  <a:lnTo>
                    <a:pt x="1140757" y="86360"/>
                  </a:lnTo>
                  <a:cubicBezTo>
                    <a:pt x="1158243" y="86360"/>
                    <a:pt x="1162129" y="86360"/>
                    <a:pt x="1163100" y="80010"/>
                  </a:cubicBezTo>
                  <a:lnTo>
                    <a:pt x="1170871" y="80010"/>
                  </a:lnTo>
                  <a:lnTo>
                    <a:pt x="1183500" y="83820"/>
                  </a:lnTo>
                  <a:lnTo>
                    <a:pt x="1195157" y="78740"/>
                  </a:lnTo>
                  <a:cubicBezTo>
                    <a:pt x="1200985" y="78740"/>
                    <a:pt x="1206814" y="78740"/>
                    <a:pt x="1210700" y="80010"/>
                  </a:cubicBezTo>
                  <a:lnTo>
                    <a:pt x="1210700" y="88900"/>
                  </a:lnTo>
                  <a:cubicBezTo>
                    <a:pt x="1234985" y="91440"/>
                    <a:pt x="1270927" y="90170"/>
                    <a:pt x="1297156" y="88900"/>
                  </a:cubicBezTo>
                  <a:cubicBezTo>
                    <a:pt x="1308813" y="88900"/>
                    <a:pt x="1319498" y="87630"/>
                    <a:pt x="1325327" y="87630"/>
                  </a:cubicBezTo>
                  <a:lnTo>
                    <a:pt x="1325327" y="85090"/>
                  </a:lnTo>
                  <a:lnTo>
                    <a:pt x="1404983" y="85090"/>
                  </a:lnTo>
                  <a:lnTo>
                    <a:pt x="1404983" y="87630"/>
                  </a:lnTo>
                  <a:cubicBezTo>
                    <a:pt x="1407897" y="86360"/>
                    <a:pt x="1410811" y="86360"/>
                    <a:pt x="1412754" y="85090"/>
                  </a:cubicBezTo>
                  <a:lnTo>
                    <a:pt x="1438983" y="85090"/>
                  </a:lnTo>
                  <a:cubicBezTo>
                    <a:pt x="1507953" y="85090"/>
                    <a:pt x="1579838" y="85090"/>
                    <a:pt x="1642980" y="81280"/>
                  </a:cubicBezTo>
                  <a:lnTo>
                    <a:pt x="1646866" y="81280"/>
                  </a:lnTo>
                  <a:cubicBezTo>
                    <a:pt x="1653666" y="81280"/>
                    <a:pt x="1659494" y="80010"/>
                    <a:pt x="1666294" y="80010"/>
                  </a:cubicBezTo>
                  <a:lnTo>
                    <a:pt x="1699322" y="77470"/>
                  </a:lnTo>
                  <a:lnTo>
                    <a:pt x="1692522" y="74930"/>
                  </a:lnTo>
                  <a:lnTo>
                    <a:pt x="1707094" y="74930"/>
                  </a:lnTo>
                  <a:cubicBezTo>
                    <a:pt x="1711951" y="78740"/>
                    <a:pt x="1720693" y="81280"/>
                    <a:pt x="1726522" y="83820"/>
                  </a:cubicBezTo>
                  <a:lnTo>
                    <a:pt x="1727493" y="77470"/>
                  </a:lnTo>
                  <a:lnTo>
                    <a:pt x="1728465" y="82550"/>
                  </a:lnTo>
                  <a:cubicBezTo>
                    <a:pt x="1731379" y="81280"/>
                    <a:pt x="1749836" y="82550"/>
                    <a:pt x="1765379" y="82550"/>
                  </a:cubicBezTo>
                  <a:lnTo>
                    <a:pt x="1810064" y="82550"/>
                  </a:lnTo>
                  <a:lnTo>
                    <a:pt x="1810064" y="78740"/>
                  </a:lnTo>
                  <a:cubicBezTo>
                    <a:pt x="1813950" y="78740"/>
                    <a:pt x="1816864" y="78740"/>
                    <a:pt x="1820749" y="77470"/>
                  </a:cubicBezTo>
                  <a:lnTo>
                    <a:pt x="1821721" y="77470"/>
                  </a:lnTo>
                  <a:cubicBezTo>
                    <a:pt x="1832406" y="76200"/>
                    <a:pt x="1844064" y="74930"/>
                    <a:pt x="1857663" y="73660"/>
                  </a:cubicBezTo>
                  <a:cubicBezTo>
                    <a:pt x="1856692" y="74930"/>
                    <a:pt x="1856692" y="76200"/>
                    <a:pt x="1855720" y="77470"/>
                  </a:cubicBezTo>
                  <a:cubicBezTo>
                    <a:pt x="1854749" y="83820"/>
                    <a:pt x="1860578" y="87630"/>
                    <a:pt x="1863492" y="88900"/>
                  </a:cubicBezTo>
                  <a:lnTo>
                    <a:pt x="1865435" y="88900"/>
                  </a:lnTo>
                  <a:cubicBezTo>
                    <a:pt x="1891663" y="90170"/>
                    <a:pt x="1896520" y="88900"/>
                    <a:pt x="1900406" y="85090"/>
                  </a:cubicBezTo>
                  <a:cubicBezTo>
                    <a:pt x="1901377" y="83820"/>
                    <a:pt x="1903320" y="82550"/>
                    <a:pt x="1925662" y="83820"/>
                  </a:cubicBezTo>
                  <a:lnTo>
                    <a:pt x="1927605" y="83820"/>
                  </a:lnTo>
                  <a:cubicBezTo>
                    <a:pt x="1930520" y="82550"/>
                    <a:pt x="1932462" y="81280"/>
                    <a:pt x="1933434" y="80010"/>
                  </a:cubicBezTo>
                  <a:cubicBezTo>
                    <a:pt x="1958691" y="78740"/>
                    <a:pt x="1967433" y="77470"/>
                    <a:pt x="1974233" y="76200"/>
                  </a:cubicBezTo>
                  <a:lnTo>
                    <a:pt x="1998519" y="78740"/>
                  </a:lnTo>
                  <a:cubicBezTo>
                    <a:pt x="2007261" y="80010"/>
                    <a:pt x="2012118" y="80010"/>
                    <a:pt x="2015033" y="81280"/>
                  </a:cubicBezTo>
                  <a:lnTo>
                    <a:pt x="2015033" y="90170"/>
                  </a:lnTo>
                  <a:lnTo>
                    <a:pt x="2130632" y="92710"/>
                  </a:lnTo>
                  <a:lnTo>
                    <a:pt x="2126746" y="91440"/>
                  </a:lnTo>
                  <a:cubicBezTo>
                    <a:pt x="2134517" y="90170"/>
                    <a:pt x="2150060" y="87630"/>
                    <a:pt x="2160745" y="87630"/>
                  </a:cubicBezTo>
                  <a:cubicBezTo>
                    <a:pt x="2184060" y="85090"/>
                    <a:pt x="2193774" y="83820"/>
                    <a:pt x="2197806" y="81280"/>
                  </a:cubicBezTo>
                  <a:lnTo>
                    <a:pt x="2207966" y="81280"/>
                  </a:lnTo>
                  <a:lnTo>
                    <a:pt x="2210506" y="85090"/>
                  </a:lnTo>
                  <a:lnTo>
                    <a:pt x="2210506" y="63500"/>
                  </a:lnTo>
                  <a:lnTo>
                    <a:pt x="2213046" y="63500"/>
                  </a:lnTo>
                  <a:lnTo>
                    <a:pt x="2211776" y="85090"/>
                  </a:lnTo>
                  <a:lnTo>
                    <a:pt x="2215585" y="83820"/>
                  </a:lnTo>
                  <a:cubicBezTo>
                    <a:pt x="2221935" y="82550"/>
                    <a:pt x="2247335" y="81280"/>
                    <a:pt x="2274006" y="80010"/>
                  </a:cubicBezTo>
                  <a:lnTo>
                    <a:pt x="2274006" y="85090"/>
                  </a:lnTo>
                  <a:cubicBezTo>
                    <a:pt x="2298135" y="86360"/>
                    <a:pt x="2318456" y="85090"/>
                    <a:pt x="2338776" y="82550"/>
                  </a:cubicBezTo>
                  <a:cubicBezTo>
                    <a:pt x="2365446" y="80010"/>
                    <a:pt x="2392116" y="77470"/>
                    <a:pt x="2428946" y="82550"/>
                  </a:cubicBezTo>
                  <a:cubicBezTo>
                    <a:pt x="2437835" y="82550"/>
                    <a:pt x="2450535" y="85090"/>
                    <a:pt x="2463235" y="86360"/>
                  </a:cubicBezTo>
                  <a:cubicBezTo>
                    <a:pt x="2491176" y="90170"/>
                    <a:pt x="2501335" y="91440"/>
                    <a:pt x="2506416" y="86360"/>
                  </a:cubicBezTo>
                  <a:lnTo>
                    <a:pt x="2507685" y="85090"/>
                  </a:lnTo>
                  <a:cubicBezTo>
                    <a:pt x="2515306" y="85090"/>
                    <a:pt x="2522926" y="85090"/>
                    <a:pt x="2531816" y="83820"/>
                  </a:cubicBezTo>
                  <a:cubicBezTo>
                    <a:pt x="2554676" y="82550"/>
                    <a:pt x="2577535" y="81280"/>
                    <a:pt x="2604206" y="85090"/>
                  </a:cubicBezTo>
                  <a:lnTo>
                    <a:pt x="2606746" y="85090"/>
                  </a:lnTo>
                  <a:cubicBezTo>
                    <a:pt x="2608016" y="85090"/>
                    <a:pt x="2609285" y="85090"/>
                    <a:pt x="2609285" y="83820"/>
                  </a:cubicBezTo>
                  <a:lnTo>
                    <a:pt x="2623256" y="86360"/>
                  </a:lnTo>
                  <a:cubicBezTo>
                    <a:pt x="2635956" y="88900"/>
                    <a:pt x="2658816" y="87630"/>
                    <a:pt x="2679135" y="86360"/>
                  </a:cubicBezTo>
                  <a:cubicBezTo>
                    <a:pt x="2689296" y="86360"/>
                    <a:pt x="2700726" y="85090"/>
                    <a:pt x="2707076" y="85090"/>
                  </a:cubicBezTo>
                  <a:lnTo>
                    <a:pt x="2708346" y="90170"/>
                  </a:lnTo>
                  <a:cubicBezTo>
                    <a:pt x="2729935" y="83820"/>
                    <a:pt x="2756606" y="83820"/>
                    <a:pt x="2787085" y="85090"/>
                  </a:cubicBezTo>
                  <a:cubicBezTo>
                    <a:pt x="2811216" y="86360"/>
                    <a:pt x="2839156" y="86360"/>
                    <a:pt x="2868365" y="83820"/>
                  </a:cubicBezTo>
                  <a:lnTo>
                    <a:pt x="2864556" y="87630"/>
                  </a:lnTo>
                  <a:lnTo>
                    <a:pt x="2887415" y="85090"/>
                  </a:lnTo>
                  <a:cubicBezTo>
                    <a:pt x="2889956" y="85090"/>
                    <a:pt x="2892496" y="85090"/>
                    <a:pt x="2896306" y="83820"/>
                  </a:cubicBezTo>
                  <a:lnTo>
                    <a:pt x="2897576" y="90170"/>
                  </a:lnTo>
                  <a:cubicBezTo>
                    <a:pt x="2914085" y="88900"/>
                    <a:pt x="2930596" y="87630"/>
                    <a:pt x="2952185" y="88900"/>
                  </a:cubicBezTo>
                  <a:lnTo>
                    <a:pt x="2955996" y="88900"/>
                  </a:lnTo>
                  <a:lnTo>
                    <a:pt x="2966156" y="90170"/>
                  </a:lnTo>
                  <a:lnTo>
                    <a:pt x="2966156" y="109220"/>
                  </a:lnTo>
                  <a:lnTo>
                    <a:pt x="2978856" y="109220"/>
                  </a:lnTo>
                  <a:lnTo>
                    <a:pt x="2978856" y="115570"/>
                  </a:lnTo>
                  <a:cubicBezTo>
                    <a:pt x="2977585" y="129540"/>
                    <a:pt x="2976315" y="138430"/>
                    <a:pt x="2973776" y="148590"/>
                  </a:cubicBezTo>
                  <a:lnTo>
                    <a:pt x="2973776" y="151130"/>
                  </a:lnTo>
                  <a:cubicBezTo>
                    <a:pt x="2968696" y="176530"/>
                    <a:pt x="2964885" y="201930"/>
                    <a:pt x="2966156" y="271780"/>
                  </a:cubicBezTo>
                  <a:lnTo>
                    <a:pt x="2969965" y="271780"/>
                  </a:lnTo>
                  <a:cubicBezTo>
                    <a:pt x="2968696" y="293370"/>
                    <a:pt x="2967426" y="311150"/>
                    <a:pt x="2964885" y="321310"/>
                  </a:cubicBezTo>
                  <a:cubicBezTo>
                    <a:pt x="2964885" y="369570"/>
                    <a:pt x="2966156" y="372110"/>
                    <a:pt x="2972506" y="372110"/>
                  </a:cubicBezTo>
                  <a:cubicBezTo>
                    <a:pt x="2972506" y="384810"/>
                    <a:pt x="2973776" y="394970"/>
                    <a:pt x="2976315" y="407670"/>
                  </a:cubicBezTo>
                  <a:cubicBezTo>
                    <a:pt x="2977585" y="417830"/>
                    <a:pt x="2980126" y="429260"/>
                    <a:pt x="2980126" y="443230"/>
                  </a:cubicBezTo>
                  <a:lnTo>
                    <a:pt x="2975046" y="443230"/>
                  </a:lnTo>
                  <a:lnTo>
                    <a:pt x="2975046" y="449580"/>
                  </a:lnTo>
                  <a:cubicBezTo>
                    <a:pt x="2972506" y="513080"/>
                    <a:pt x="2976315" y="520700"/>
                    <a:pt x="2980126" y="528320"/>
                  </a:cubicBezTo>
                  <a:cubicBezTo>
                    <a:pt x="2981396" y="530860"/>
                    <a:pt x="2982665" y="534670"/>
                    <a:pt x="2983935" y="544830"/>
                  </a:cubicBezTo>
                  <a:lnTo>
                    <a:pt x="2975046" y="546100"/>
                  </a:lnTo>
                  <a:close/>
                  <a:moveTo>
                    <a:pt x="2978856" y="756920"/>
                  </a:moveTo>
                  <a:lnTo>
                    <a:pt x="2976315" y="751840"/>
                  </a:lnTo>
                  <a:lnTo>
                    <a:pt x="2977585" y="745490"/>
                  </a:lnTo>
                  <a:cubicBezTo>
                    <a:pt x="2978856" y="750570"/>
                    <a:pt x="2978856" y="754380"/>
                    <a:pt x="2978856" y="756920"/>
                  </a:cubicBezTo>
                  <a:close/>
                  <a:moveTo>
                    <a:pt x="73660" y="963930"/>
                  </a:moveTo>
                  <a:lnTo>
                    <a:pt x="76200" y="969010"/>
                  </a:lnTo>
                  <a:lnTo>
                    <a:pt x="74930" y="975360"/>
                  </a:lnTo>
                  <a:cubicBezTo>
                    <a:pt x="73660" y="971550"/>
                    <a:pt x="73660" y="967740"/>
                    <a:pt x="73660" y="963930"/>
                  </a:cubicBezTo>
                  <a:close/>
                  <a:moveTo>
                    <a:pt x="3014415" y="628650"/>
                  </a:moveTo>
                  <a:lnTo>
                    <a:pt x="3014415" y="619760"/>
                  </a:lnTo>
                  <a:cubicBezTo>
                    <a:pt x="3014415" y="623570"/>
                    <a:pt x="3015685" y="626110"/>
                    <a:pt x="3015685" y="628650"/>
                  </a:cubicBezTo>
                  <a:lnTo>
                    <a:pt x="3014415" y="628650"/>
                  </a:lnTo>
                  <a:close/>
                  <a:moveTo>
                    <a:pt x="3043626" y="859168"/>
                  </a:moveTo>
                  <a:lnTo>
                    <a:pt x="3039815" y="859168"/>
                  </a:lnTo>
                  <a:cubicBezTo>
                    <a:pt x="3041085" y="859168"/>
                    <a:pt x="3042356" y="859168"/>
                    <a:pt x="3043626" y="859168"/>
                  </a:cubicBezTo>
                  <a:close/>
                </a:path>
              </a:pathLst>
            </a:custGeom>
            <a:solidFill>
              <a:srgbClr val="AD9472"/>
            </a:solidFill>
          </p:spPr>
          <p:txBody>
            <a:bodyPr/>
            <a:lstStyle/>
            <a:p>
              <a:endParaRPr lang="en-ZA"/>
            </a:p>
          </p:txBody>
        </p:sp>
      </p:grpSp>
      <p:sp>
        <p:nvSpPr>
          <p:cNvPr id="4" name="Freeform 4"/>
          <p:cNvSpPr/>
          <p:nvPr/>
        </p:nvSpPr>
        <p:spPr>
          <a:xfrm>
            <a:off x="3635747" y="691518"/>
            <a:ext cx="11016506" cy="6229318"/>
          </a:xfrm>
          <a:custGeom>
            <a:avLst/>
            <a:gdLst/>
            <a:ahLst/>
            <a:cxnLst/>
            <a:rect l="l" t="t" r="r" b="b"/>
            <a:pathLst>
              <a:path w="11016506" h="6229318">
                <a:moveTo>
                  <a:pt x="0" y="0"/>
                </a:moveTo>
                <a:lnTo>
                  <a:pt x="11016506" y="0"/>
                </a:lnTo>
                <a:lnTo>
                  <a:pt x="11016506" y="6229318"/>
                </a:lnTo>
                <a:lnTo>
                  <a:pt x="0" y="6229318"/>
                </a:lnTo>
                <a:lnTo>
                  <a:pt x="0" y="0"/>
                </a:lnTo>
                <a:close/>
              </a:path>
            </a:pathLst>
          </a:custGeom>
          <a:blipFill>
            <a:blip r:embed="rId2"/>
            <a:stretch>
              <a:fillRect/>
            </a:stretch>
          </a:blipFill>
        </p:spPr>
        <p:txBody>
          <a:bodyPr/>
          <a:lstStyle/>
          <a:p>
            <a:endParaRPr lang="en-ZA"/>
          </a:p>
        </p:txBody>
      </p:sp>
      <p:sp>
        <p:nvSpPr>
          <p:cNvPr id="5" name="TextBox 5"/>
          <p:cNvSpPr txBox="1"/>
          <p:nvPr/>
        </p:nvSpPr>
        <p:spPr>
          <a:xfrm>
            <a:off x="1028700" y="7056150"/>
            <a:ext cx="16230600" cy="2625725"/>
          </a:xfrm>
          <a:prstGeom prst="rect">
            <a:avLst/>
          </a:prstGeom>
        </p:spPr>
        <p:txBody>
          <a:bodyPr lIns="0" tIns="0" rIns="0" bIns="0" rtlCol="0" anchor="t">
            <a:spAutoFit/>
          </a:bodyPr>
          <a:lstStyle/>
          <a:p>
            <a:pPr algn="ctr">
              <a:lnSpc>
                <a:spcPts val="6999"/>
              </a:lnSpc>
              <a:spcBef>
                <a:spcPct val="0"/>
              </a:spcBef>
            </a:pPr>
            <a:r>
              <a:rPr lang="en-US" sz="4999">
                <a:solidFill>
                  <a:srgbClr val="FAFAFA"/>
                </a:solidFill>
                <a:latin typeface="Monterchi Serif Bold"/>
              </a:rPr>
              <a:t>"Slaafgemaakte mense [aan die Kaap] is saam met meubels, plaastoerusting en vee opgeveil. In die proses is die kern van hul menswees van hulle weggeneem." Tracey  Randle, 2017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2" name="Freeform 2"/>
          <p:cNvSpPr/>
          <p:nvPr/>
        </p:nvSpPr>
        <p:spPr>
          <a:xfrm>
            <a:off x="461568" y="688521"/>
            <a:ext cx="6379253" cy="9113218"/>
          </a:xfrm>
          <a:custGeom>
            <a:avLst/>
            <a:gdLst/>
            <a:ahLst/>
            <a:cxnLst/>
            <a:rect l="l" t="t" r="r" b="b"/>
            <a:pathLst>
              <a:path w="6379253" h="9113218">
                <a:moveTo>
                  <a:pt x="0" y="0"/>
                </a:moveTo>
                <a:lnTo>
                  <a:pt x="6379253" y="0"/>
                </a:lnTo>
                <a:lnTo>
                  <a:pt x="6379253" y="9113218"/>
                </a:lnTo>
                <a:lnTo>
                  <a:pt x="0" y="91132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3" name="Freeform 3"/>
          <p:cNvSpPr/>
          <p:nvPr/>
        </p:nvSpPr>
        <p:spPr>
          <a:xfrm>
            <a:off x="7612022" y="341602"/>
            <a:ext cx="8893313" cy="6277633"/>
          </a:xfrm>
          <a:custGeom>
            <a:avLst/>
            <a:gdLst/>
            <a:ahLst/>
            <a:cxnLst/>
            <a:rect l="l" t="t" r="r" b="b"/>
            <a:pathLst>
              <a:path w="8893313" h="6277633">
                <a:moveTo>
                  <a:pt x="0" y="0"/>
                </a:moveTo>
                <a:lnTo>
                  <a:pt x="8893313" y="0"/>
                </a:lnTo>
                <a:lnTo>
                  <a:pt x="8893313" y="6277633"/>
                </a:lnTo>
                <a:lnTo>
                  <a:pt x="0" y="6277633"/>
                </a:lnTo>
                <a:lnTo>
                  <a:pt x="0" y="0"/>
                </a:lnTo>
                <a:close/>
              </a:path>
            </a:pathLst>
          </a:custGeom>
          <a:blipFill>
            <a:blip r:embed="rId4"/>
            <a:stretch>
              <a:fillRect/>
            </a:stretch>
          </a:blipFill>
        </p:spPr>
        <p:txBody>
          <a:bodyPr/>
          <a:lstStyle/>
          <a:p>
            <a:endParaRPr lang="en-ZA"/>
          </a:p>
        </p:txBody>
      </p:sp>
      <p:sp>
        <p:nvSpPr>
          <p:cNvPr id="4" name="TextBox 4"/>
          <p:cNvSpPr txBox="1"/>
          <p:nvPr/>
        </p:nvSpPr>
        <p:spPr>
          <a:xfrm>
            <a:off x="7612022" y="7518400"/>
            <a:ext cx="8893313" cy="1739900"/>
          </a:xfrm>
          <a:prstGeom prst="rect">
            <a:avLst/>
          </a:prstGeom>
        </p:spPr>
        <p:txBody>
          <a:bodyPr lIns="0" tIns="0" rIns="0" bIns="0" rtlCol="0" anchor="t">
            <a:spAutoFit/>
          </a:bodyPr>
          <a:lstStyle/>
          <a:p>
            <a:pPr>
              <a:lnSpc>
                <a:spcPts val="6999"/>
              </a:lnSpc>
              <a:spcBef>
                <a:spcPct val="0"/>
              </a:spcBef>
            </a:pPr>
            <a:r>
              <a:rPr lang="en-US" sz="4999">
                <a:solidFill>
                  <a:srgbClr val="000000"/>
                </a:solidFill>
                <a:latin typeface="Monterchi Serif Bold"/>
              </a:rPr>
              <a:t>Slaafgemaakte mense gevange geneem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Freeform 2"/>
          <p:cNvSpPr/>
          <p:nvPr/>
        </p:nvSpPr>
        <p:spPr>
          <a:xfrm rot="1157147">
            <a:off x="763499" y="6654947"/>
            <a:ext cx="2845258" cy="2853022"/>
          </a:xfrm>
          <a:custGeom>
            <a:avLst/>
            <a:gdLst/>
            <a:ahLst/>
            <a:cxnLst/>
            <a:rect l="l" t="t" r="r" b="b"/>
            <a:pathLst>
              <a:path w="2845258" h="2853022">
                <a:moveTo>
                  <a:pt x="0" y="0"/>
                </a:moveTo>
                <a:lnTo>
                  <a:pt x="2845258" y="0"/>
                </a:lnTo>
                <a:lnTo>
                  <a:pt x="2845258" y="2853022"/>
                </a:lnTo>
                <a:lnTo>
                  <a:pt x="0" y="2853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3" name="TextBox 3"/>
          <p:cNvSpPr txBox="1"/>
          <p:nvPr/>
        </p:nvSpPr>
        <p:spPr>
          <a:xfrm>
            <a:off x="3192037" y="872286"/>
            <a:ext cx="14852525" cy="7494611"/>
          </a:xfrm>
          <a:prstGeom prst="rect">
            <a:avLst/>
          </a:prstGeom>
        </p:spPr>
        <p:txBody>
          <a:bodyPr lIns="0" tIns="0" rIns="0" bIns="0" rtlCol="0" anchor="t">
            <a:spAutoFit/>
          </a:bodyPr>
          <a:lstStyle/>
          <a:p>
            <a:pPr marL="936073" lvl="1" indent="-468037">
              <a:lnSpc>
                <a:spcPts val="6069"/>
              </a:lnSpc>
              <a:buFont typeface="Arial"/>
              <a:buChar char="•"/>
            </a:pPr>
            <a:r>
              <a:rPr lang="en-US" sz="4335">
                <a:solidFill>
                  <a:srgbClr val="FFFFFF"/>
                </a:solidFill>
                <a:latin typeface="Monterchi Serif"/>
              </a:rPr>
              <a:t>Slawerny het amptelik aan die Kaap bestaan van 1658. Dit het geduur tot in 1838 (180 jaar)</a:t>
            </a:r>
          </a:p>
          <a:p>
            <a:pPr marL="936073" lvl="1" indent="-468037">
              <a:lnSpc>
                <a:spcPts val="6069"/>
              </a:lnSpc>
              <a:buFont typeface="Arial"/>
              <a:buChar char="•"/>
            </a:pPr>
            <a:r>
              <a:rPr lang="en-US" sz="4335">
                <a:solidFill>
                  <a:srgbClr val="FFFFFF"/>
                </a:solidFill>
                <a:latin typeface="Monterchi Serif"/>
              </a:rPr>
              <a:t>Grootste rede vir invoer van slawe was agv werkersskaarste aan die Kaap.</a:t>
            </a:r>
          </a:p>
          <a:p>
            <a:pPr marL="936073" lvl="1" indent="-468037">
              <a:lnSpc>
                <a:spcPts val="6069"/>
              </a:lnSpc>
              <a:buFont typeface="Arial"/>
              <a:buChar char="•"/>
            </a:pPr>
            <a:r>
              <a:rPr lang="en-US" sz="4335">
                <a:solidFill>
                  <a:srgbClr val="FFFFFF"/>
                </a:solidFill>
                <a:latin typeface="Monterchi Serif"/>
              </a:rPr>
              <a:t>Die eerste slaafgemaakte mense het op 28 Maart 1658 in die Kaap aangekom. </a:t>
            </a:r>
          </a:p>
          <a:p>
            <a:pPr marL="936073" lvl="1" indent="-468037">
              <a:lnSpc>
                <a:spcPts val="6069"/>
              </a:lnSpc>
              <a:buFont typeface="Arial"/>
              <a:buChar char="•"/>
            </a:pPr>
            <a:r>
              <a:rPr lang="en-US" sz="4335">
                <a:solidFill>
                  <a:srgbClr val="FFFFFF"/>
                </a:solidFill>
                <a:latin typeface="Monterchi Serif"/>
              </a:rPr>
              <a:t>Hulle is hierheen gebring aan boord die Hollandse skip, die Amersfoort. </a:t>
            </a:r>
          </a:p>
          <a:p>
            <a:pPr marL="936073" lvl="1" indent="-468037">
              <a:lnSpc>
                <a:spcPts val="6069"/>
              </a:lnSpc>
              <a:buFont typeface="Arial"/>
              <a:buChar char="•"/>
            </a:pPr>
            <a:r>
              <a:rPr lang="en-US" sz="4335">
                <a:solidFill>
                  <a:srgbClr val="FFFFFF"/>
                </a:solidFill>
                <a:latin typeface="Monterchi Serif"/>
              </a:rPr>
              <a:t>Hierdie mense is uit hul huise in hoofsaaklik Angola ontvoer.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Freeform 2"/>
          <p:cNvSpPr/>
          <p:nvPr/>
        </p:nvSpPr>
        <p:spPr>
          <a:xfrm flipH="1">
            <a:off x="184575" y="6400841"/>
            <a:ext cx="3608224" cy="3753679"/>
          </a:xfrm>
          <a:custGeom>
            <a:avLst/>
            <a:gdLst/>
            <a:ahLst/>
            <a:cxnLst/>
            <a:rect l="l" t="t" r="r" b="b"/>
            <a:pathLst>
              <a:path w="3608224" h="3753679">
                <a:moveTo>
                  <a:pt x="3608224" y="0"/>
                </a:moveTo>
                <a:lnTo>
                  <a:pt x="0" y="0"/>
                </a:lnTo>
                <a:lnTo>
                  <a:pt x="0" y="3753679"/>
                </a:lnTo>
                <a:lnTo>
                  <a:pt x="3608224" y="3753679"/>
                </a:lnTo>
                <a:lnTo>
                  <a:pt x="3608224" y="0"/>
                </a:lnTo>
                <a:close/>
              </a:path>
            </a:pathLst>
          </a:custGeom>
          <a:blipFill>
            <a:blip r:embed="rId2"/>
            <a:stretch>
              <a:fillRect/>
            </a:stretch>
          </a:blipFill>
        </p:spPr>
        <p:txBody>
          <a:bodyPr/>
          <a:lstStyle/>
          <a:p>
            <a:endParaRPr lang="en-ZA"/>
          </a:p>
        </p:txBody>
      </p:sp>
      <p:sp>
        <p:nvSpPr>
          <p:cNvPr id="3" name="TextBox 3"/>
          <p:cNvSpPr txBox="1"/>
          <p:nvPr/>
        </p:nvSpPr>
        <p:spPr>
          <a:xfrm>
            <a:off x="1028700" y="1331370"/>
            <a:ext cx="16668813" cy="2619027"/>
          </a:xfrm>
          <a:prstGeom prst="rect">
            <a:avLst/>
          </a:prstGeom>
        </p:spPr>
        <p:txBody>
          <a:bodyPr lIns="0" tIns="0" rIns="0" bIns="0" rtlCol="0" anchor="t">
            <a:spAutoFit/>
          </a:bodyPr>
          <a:lstStyle/>
          <a:p>
            <a:pPr algn="ctr">
              <a:lnSpc>
                <a:spcPts val="7019"/>
              </a:lnSpc>
              <a:spcBef>
                <a:spcPct val="0"/>
              </a:spcBef>
            </a:pPr>
            <a:r>
              <a:rPr lang="en-US" sz="5013">
                <a:solidFill>
                  <a:srgbClr val="FFFFFF"/>
                </a:solidFill>
                <a:latin typeface="Monterchi Serif"/>
              </a:rPr>
              <a:t>Teen die tyd wat hulle by die Kaap aangekom het, het slegs 170 van die 250 mense wat oorspronklik gevange geneem en slawe gemaak is nog geleef.</a:t>
            </a:r>
          </a:p>
        </p:txBody>
      </p:sp>
      <p:sp>
        <p:nvSpPr>
          <p:cNvPr id="4" name="TextBox 4"/>
          <p:cNvSpPr txBox="1"/>
          <p:nvPr/>
        </p:nvSpPr>
        <p:spPr>
          <a:xfrm>
            <a:off x="1804112" y="4204174"/>
            <a:ext cx="16054101" cy="3756202"/>
          </a:xfrm>
          <a:prstGeom prst="rect">
            <a:avLst/>
          </a:prstGeom>
        </p:spPr>
        <p:txBody>
          <a:bodyPr lIns="0" tIns="0" rIns="0" bIns="0" rtlCol="0" anchor="t">
            <a:spAutoFit/>
          </a:bodyPr>
          <a:lstStyle/>
          <a:p>
            <a:pPr algn="ctr">
              <a:lnSpc>
                <a:spcPts val="7459"/>
              </a:lnSpc>
              <a:spcBef>
                <a:spcPct val="0"/>
              </a:spcBef>
            </a:pPr>
            <a:r>
              <a:rPr lang="en-US" sz="5328">
                <a:solidFill>
                  <a:srgbClr val="FFFFFF"/>
                </a:solidFill>
                <a:latin typeface="Monterchi Serif"/>
              </a:rPr>
              <a:t>63 000 mense is uit Madagaskar, Suid-Asië, Suidoos-Asië en Oos-Afrika na die Kaap gebring en slawe gemaak. Gedurende die vroeë tydperk aan die Kaap is sommige uit Wes-Afrika ingebring.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3052516" cy="1717040"/>
          </a:xfrm>
        </p:grpSpPr>
        <p:sp>
          <p:nvSpPr>
            <p:cNvPr id="3" name="Freeform 3"/>
            <p:cNvSpPr/>
            <p:nvPr/>
          </p:nvSpPr>
          <p:spPr>
            <a:xfrm>
              <a:off x="0" y="-2540"/>
              <a:ext cx="3052516" cy="1719580"/>
            </a:xfrm>
            <a:custGeom>
              <a:avLst/>
              <a:gdLst/>
              <a:ahLst/>
              <a:cxnLst/>
              <a:rect l="l" t="t" r="r" b="b"/>
              <a:pathLst>
                <a:path w="3052516" h="1719580">
                  <a:moveTo>
                    <a:pt x="3049976" y="859168"/>
                  </a:moveTo>
                  <a:lnTo>
                    <a:pt x="3052516" y="859168"/>
                  </a:lnTo>
                  <a:lnTo>
                    <a:pt x="3046166" y="859168"/>
                  </a:lnTo>
                  <a:lnTo>
                    <a:pt x="3046166" y="859168"/>
                  </a:lnTo>
                  <a:cubicBezTo>
                    <a:pt x="3046166" y="859168"/>
                    <a:pt x="3044896" y="859168"/>
                    <a:pt x="3043626" y="859168"/>
                  </a:cubicBezTo>
                  <a:lnTo>
                    <a:pt x="3043626" y="859168"/>
                  </a:lnTo>
                  <a:lnTo>
                    <a:pt x="3042356" y="859168"/>
                  </a:lnTo>
                  <a:cubicBezTo>
                    <a:pt x="3041085" y="859168"/>
                    <a:pt x="3037276" y="859168"/>
                    <a:pt x="3036006" y="859168"/>
                  </a:cubicBezTo>
                  <a:cubicBezTo>
                    <a:pt x="3036006" y="859168"/>
                    <a:pt x="3037276" y="859168"/>
                    <a:pt x="3038546" y="859168"/>
                  </a:cubicBezTo>
                  <a:cubicBezTo>
                    <a:pt x="3038546" y="859168"/>
                    <a:pt x="3039816" y="859168"/>
                    <a:pt x="3039816" y="859168"/>
                  </a:cubicBezTo>
                  <a:lnTo>
                    <a:pt x="3043626" y="859168"/>
                  </a:lnTo>
                  <a:lnTo>
                    <a:pt x="3043626" y="847090"/>
                  </a:lnTo>
                  <a:lnTo>
                    <a:pt x="3047435" y="847090"/>
                  </a:lnTo>
                  <a:lnTo>
                    <a:pt x="3047435" y="816610"/>
                  </a:lnTo>
                  <a:cubicBezTo>
                    <a:pt x="3049976" y="781050"/>
                    <a:pt x="3052516" y="726440"/>
                    <a:pt x="3049976" y="692150"/>
                  </a:cubicBezTo>
                  <a:cubicBezTo>
                    <a:pt x="3051246" y="674370"/>
                    <a:pt x="3048706" y="652780"/>
                    <a:pt x="3047435" y="641350"/>
                  </a:cubicBezTo>
                  <a:lnTo>
                    <a:pt x="3048706" y="641350"/>
                  </a:lnTo>
                  <a:lnTo>
                    <a:pt x="3044896" y="542290"/>
                  </a:lnTo>
                  <a:lnTo>
                    <a:pt x="3046166" y="541020"/>
                  </a:lnTo>
                  <a:lnTo>
                    <a:pt x="3046166" y="537210"/>
                  </a:lnTo>
                  <a:cubicBezTo>
                    <a:pt x="3046166" y="502920"/>
                    <a:pt x="3044896" y="468630"/>
                    <a:pt x="3044896" y="431800"/>
                  </a:cubicBezTo>
                  <a:cubicBezTo>
                    <a:pt x="3042356" y="361950"/>
                    <a:pt x="3041085" y="290830"/>
                    <a:pt x="3047435" y="213360"/>
                  </a:cubicBezTo>
                  <a:lnTo>
                    <a:pt x="3047435" y="207010"/>
                  </a:lnTo>
                  <a:cubicBezTo>
                    <a:pt x="3046166" y="191770"/>
                    <a:pt x="3046166" y="176530"/>
                    <a:pt x="3046166" y="158750"/>
                  </a:cubicBezTo>
                  <a:lnTo>
                    <a:pt x="3046166" y="80010"/>
                  </a:lnTo>
                  <a:lnTo>
                    <a:pt x="3051246" y="59690"/>
                  </a:lnTo>
                  <a:lnTo>
                    <a:pt x="3051246" y="8890"/>
                  </a:lnTo>
                  <a:lnTo>
                    <a:pt x="3044896" y="8890"/>
                  </a:lnTo>
                  <a:cubicBezTo>
                    <a:pt x="3006796" y="8890"/>
                    <a:pt x="2950916" y="7620"/>
                    <a:pt x="2935676" y="7620"/>
                  </a:cubicBezTo>
                  <a:cubicBezTo>
                    <a:pt x="2907735" y="7620"/>
                    <a:pt x="2892496" y="7620"/>
                    <a:pt x="2884876" y="8890"/>
                  </a:cubicBezTo>
                  <a:cubicBezTo>
                    <a:pt x="2851856" y="0"/>
                    <a:pt x="2773116" y="1270"/>
                    <a:pt x="2696916" y="3810"/>
                  </a:cubicBezTo>
                  <a:cubicBezTo>
                    <a:pt x="2658816" y="5080"/>
                    <a:pt x="2621986" y="5080"/>
                    <a:pt x="2596586" y="3810"/>
                  </a:cubicBezTo>
                  <a:lnTo>
                    <a:pt x="2592776" y="3810"/>
                  </a:lnTo>
                  <a:lnTo>
                    <a:pt x="2590236" y="10160"/>
                  </a:lnTo>
                  <a:cubicBezTo>
                    <a:pt x="2539436" y="10160"/>
                    <a:pt x="2489906" y="11430"/>
                    <a:pt x="2425136" y="13970"/>
                  </a:cubicBezTo>
                  <a:lnTo>
                    <a:pt x="2413706" y="13970"/>
                  </a:lnTo>
                  <a:lnTo>
                    <a:pt x="2414976" y="16510"/>
                  </a:lnTo>
                  <a:lnTo>
                    <a:pt x="2381956" y="16510"/>
                  </a:lnTo>
                  <a:lnTo>
                    <a:pt x="2381956" y="21590"/>
                  </a:lnTo>
                  <a:cubicBezTo>
                    <a:pt x="2359096" y="21590"/>
                    <a:pt x="2334966" y="20320"/>
                    <a:pt x="2308296" y="19050"/>
                  </a:cubicBezTo>
                  <a:cubicBezTo>
                    <a:pt x="2285435" y="17780"/>
                    <a:pt x="2262576" y="17780"/>
                    <a:pt x="2239716" y="16510"/>
                  </a:cubicBezTo>
                  <a:lnTo>
                    <a:pt x="2239716" y="15240"/>
                  </a:lnTo>
                  <a:cubicBezTo>
                    <a:pt x="2232096" y="13970"/>
                    <a:pt x="2223206" y="13970"/>
                    <a:pt x="2215585" y="12700"/>
                  </a:cubicBezTo>
                  <a:lnTo>
                    <a:pt x="2214316" y="44450"/>
                  </a:lnTo>
                  <a:lnTo>
                    <a:pt x="2210506" y="44450"/>
                  </a:lnTo>
                  <a:lnTo>
                    <a:pt x="2210506" y="13970"/>
                  </a:lnTo>
                  <a:cubicBezTo>
                    <a:pt x="2169488" y="10160"/>
                    <a:pt x="2129660" y="12700"/>
                    <a:pt x="2090803" y="15240"/>
                  </a:cubicBezTo>
                  <a:cubicBezTo>
                    <a:pt x="2050975" y="17780"/>
                    <a:pt x="2013090" y="20320"/>
                    <a:pt x="1978119" y="16510"/>
                  </a:cubicBezTo>
                  <a:cubicBezTo>
                    <a:pt x="1961605" y="17780"/>
                    <a:pt x="1948976" y="17780"/>
                    <a:pt x="1938291" y="16510"/>
                  </a:cubicBezTo>
                  <a:lnTo>
                    <a:pt x="1938291" y="15240"/>
                  </a:lnTo>
                  <a:lnTo>
                    <a:pt x="1905263" y="12700"/>
                  </a:lnTo>
                  <a:lnTo>
                    <a:pt x="1905263" y="16510"/>
                  </a:lnTo>
                  <a:cubicBezTo>
                    <a:pt x="1894577" y="16510"/>
                    <a:pt x="1882920" y="17780"/>
                    <a:pt x="1870292" y="17780"/>
                  </a:cubicBezTo>
                  <a:lnTo>
                    <a:pt x="1862520" y="12700"/>
                  </a:lnTo>
                  <a:lnTo>
                    <a:pt x="1857663" y="12700"/>
                  </a:lnTo>
                  <a:cubicBezTo>
                    <a:pt x="1845035" y="11430"/>
                    <a:pt x="1839206" y="11430"/>
                    <a:pt x="1837263" y="19050"/>
                  </a:cubicBezTo>
                  <a:lnTo>
                    <a:pt x="1837263" y="21590"/>
                  </a:lnTo>
                  <a:cubicBezTo>
                    <a:pt x="1832406" y="22860"/>
                    <a:pt x="1827549" y="22860"/>
                    <a:pt x="1823664" y="24130"/>
                  </a:cubicBezTo>
                  <a:cubicBezTo>
                    <a:pt x="1813950" y="19050"/>
                    <a:pt x="1801321" y="20320"/>
                    <a:pt x="1786750" y="20320"/>
                  </a:cubicBezTo>
                  <a:cubicBezTo>
                    <a:pt x="1772178" y="21590"/>
                    <a:pt x="1756636" y="21590"/>
                    <a:pt x="1745950" y="16510"/>
                  </a:cubicBezTo>
                  <a:lnTo>
                    <a:pt x="1744979" y="15240"/>
                  </a:lnTo>
                  <a:lnTo>
                    <a:pt x="1743036" y="15240"/>
                  </a:lnTo>
                  <a:cubicBezTo>
                    <a:pt x="1738179" y="16510"/>
                    <a:pt x="1718751" y="17780"/>
                    <a:pt x="1700294" y="19050"/>
                  </a:cubicBezTo>
                  <a:cubicBezTo>
                    <a:pt x="1682808" y="20320"/>
                    <a:pt x="1663380" y="21590"/>
                    <a:pt x="1647837" y="22860"/>
                  </a:cubicBezTo>
                  <a:cubicBezTo>
                    <a:pt x="1644923" y="20320"/>
                    <a:pt x="1639095" y="19050"/>
                    <a:pt x="1632295" y="19050"/>
                  </a:cubicBezTo>
                  <a:cubicBezTo>
                    <a:pt x="1609952" y="20320"/>
                    <a:pt x="1584695" y="21590"/>
                    <a:pt x="1553610" y="21590"/>
                  </a:cubicBezTo>
                  <a:lnTo>
                    <a:pt x="1552638" y="20320"/>
                  </a:lnTo>
                  <a:lnTo>
                    <a:pt x="1547781" y="21590"/>
                  </a:lnTo>
                  <a:cubicBezTo>
                    <a:pt x="1527381" y="21590"/>
                    <a:pt x="1506982" y="20320"/>
                    <a:pt x="1486582" y="20320"/>
                  </a:cubicBezTo>
                  <a:lnTo>
                    <a:pt x="1486582" y="17780"/>
                  </a:lnTo>
                  <a:cubicBezTo>
                    <a:pt x="1480753" y="19050"/>
                    <a:pt x="1474925" y="19050"/>
                    <a:pt x="1470068" y="20320"/>
                  </a:cubicBezTo>
                  <a:lnTo>
                    <a:pt x="1462297" y="20320"/>
                  </a:lnTo>
                  <a:cubicBezTo>
                    <a:pt x="1414697" y="19050"/>
                    <a:pt x="1365155" y="17780"/>
                    <a:pt x="1314641" y="17780"/>
                  </a:cubicBezTo>
                  <a:lnTo>
                    <a:pt x="1312698" y="17780"/>
                  </a:lnTo>
                  <a:lnTo>
                    <a:pt x="1309784" y="22860"/>
                  </a:lnTo>
                  <a:lnTo>
                    <a:pt x="1309784" y="27940"/>
                  </a:lnTo>
                  <a:lnTo>
                    <a:pt x="1307841" y="27940"/>
                  </a:lnTo>
                  <a:lnTo>
                    <a:pt x="1247613" y="16510"/>
                  </a:lnTo>
                  <a:cubicBezTo>
                    <a:pt x="1238871" y="16510"/>
                    <a:pt x="1234014" y="19050"/>
                    <a:pt x="1228185" y="20320"/>
                  </a:cubicBezTo>
                  <a:cubicBezTo>
                    <a:pt x="1219442" y="22860"/>
                    <a:pt x="1211671" y="26670"/>
                    <a:pt x="1186414" y="21590"/>
                  </a:cubicBezTo>
                  <a:lnTo>
                    <a:pt x="1186414" y="24130"/>
                  </a:lnTo>
                  <a:lnTo>
                    <a:pt x="1125215" y="24130"/>
                  </a:lnTo>
                  <a:cubicBezTo>
                    <a:pt x="1054301" y="24130"/>
                    <a:pt x="972702" y="24130"/>
                    <a:pt x="909560" y="19050"/>
                  </a:cubicBezTo>
                  <a:lnTo>
                    <a:pt x="883332" y="17780"/>
                  </a:lnTo>
                  <a:lnTo>
                    <a:pt x="894018" y="24130"/>
                  </a:lnTo>
                  <a:lnTo>
                    <a:pt x="888189" y="24130"/>
                  </a:lnTo>
                  <a:cubicBezTo>
                    <a:pt x="862932"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59168"/>
                    <a:pt x="6350" y="859168"/>
                    <a:pt x="6350" y="859168"/>
                  </a:cubicBezTo>
                  <a:lnTo>
                    <a:pt x="10160" y="859168"/>
                  </a:lnTo>
                  <a:lnTo>
                    <a:pt x="10160" y="859168"/>
                  </a:lnTo>
                  <a:lnTo>
                    <a:pt x="19050" y="859168"/>
                  </a:lnTo>
                  <a:lnTo>
                    <a:pt x="19050" y="859168"/>
                  </a:lnTo>
                  <a:lnTo>
                    <a:pt x="12700" y="859168"/>
                  </a:lnTo>
                  <a:lnTo>
                    <a:pt x="16510" y="859168"/>
                  </a:lnTo>
                  <a:lnTo>
                    <a:pt x="16510" y="859168"/>
                  </a:lnTo>
                  <a:cubicBezTo>
                    <a:pt x="13970" y="859168"/>
                    <a:pt x="10160" y="859168"/>
                    <a:pt x="16510" y="859168"/>
                  </a:cubicBezTo>
                  <a:cubicBezTo>
                    <a:pt x="16510" y="859168"/>
                    <a:pt x="16510" y="859168"/>
                    <a:pt x="15240" y="859168"/>
                  </a:cubicBezTo>
                  <a:lnTo>
                    <a:pt x="12700" y="859168"/>
                  </a:lnTo>
                  <a:lnTo>
                    <a:pt x="12700" y="859168"/>
                  </a:lnTo>
                  <a:cubicBezTo>
                    <a:pt x="13970" y="859168"/>
                    <a:pt x="13970" y="859168"/>
                    <a:pt x="15240" y="859168"/>
                  </a:cubicBezTo>
                  <a:cubicBezTo>
                    <a:pt x="16510" y="859168"/>
                    <a:pt x="19050" y="859168"/>
                    <a:pt x="21590" y="859168"/>
                  </a:cubicBezTo>
                  <a:cubicBezTo>
                    <a:pt x="21590" y="859168"/>
                    <a:pt x="20320" y="859168"/>
                    <a:pt x="20320" y="859168"/>
                  </a:cubicBezTo>
                  <a:cubicBezTo>
                    <a:pt x="20320" y="859168"/>
                    <a:pt x="19050" y="859168"/>
                    <a:pt x="19050" y="859168"/>
                  </a:cubicBezTo>
                  <a:lnTo>
                    <a:pt x="21590" y="859168"/>
                  </a:lnTo>
                  <a:lnTo>
                    <a:pt x="21590" y="859168"/>
                  </a:lnTo>
                  <a:cubicBezTo>
                    <a:pt x="15240" y="859168"/>
                    <a:pt x="17780" y="859168"/>
                    <a:pt x="20320" y="859168"/>
                  </a:cubicBezTo>
                  <a:cubicBezTo>
                    <a:pt x="21590" y="859168"/>
                    <a:pt x="24130" y="859168"/>
                    <a:pt x="20320" y="859168"/>
                  </a:cubicBezTo>
                  <a:lnTo>
                    <a:pt x="16510" y="859168"/>
                  </a:lnTo>
                  <a:lnTo>
                    <a:pt x="17780" y="859168"/>
                  </a:lnTo>
                  <a:lnTo>
                    <a:pt x="11430" y="859168"/>
                  </a:lnTo>
                  <a:cubicBezTo>
                    <a:pt x="11430" y="859168"/>
                    <a:pt x="10160" y="859168"/>
                    <a:pt x="10160" y="859168"/>
                  </a:cubicBezTo>
                  <a:lnTo>
                    <a:pt x="8890" y="859168"/>
                  </a:lnTo>
                  <a:lnTo>
                    <a:pt x="10160" y="859168"/>
                  </a:lnTo>
                  <a:lnTo>
                    <a:pt x="10160" y="859168"/>
                  </a:lnTo>
                  <a:lnTo>
                    <a:pt x="13970" y="859168"/>
                  </a:lnTo>
                  <a:lnTo>
                    <a:pt x="21590" y="859168"/>
                  </a:lnTo>
                  <a:cubicBezTo>
                    <a:pt x="22860" y="859168"/>
                    <a:pt x="22860" y="859168"/>
                    <a:pt x="24130" y="859168"/>
                  </a:cubicBezTo>
                  <a:lnTo>
                    <a:pt x="22860" y="859168"/>
                  </a:lnTo>
                  <a:lnTo>
                    <a:pt x="21590" y="859168"/>
                  </a:lnTo>
                  <a:cubicBezTo>
                    <a:pt x="20320" y="859168"/>
                    <a:pt x="20320" y="859168"/>
                    <a:pt x="20320" y="859168"/>
                  </a:cubicBezTo>
                  <a:cubicBezTo>
                    <a:pt x="17780" y="859168"/>
                    <a:pt x="15240" y="859168"/>
                    <a:pt x="13970" y="859168"/>
                  </a:cubicBezTo>
                  <a:lnTo>
                    <a:pt x="12700" y="859168"/>
                  </a:lnTo>
                  <a:lnTo>
                    <a:pt x="12700" y="859168"/>
                  </a:lnTo>
                  <a:cubicBezTo>
                    <a:pt x="13970" y="859168"/>
                    <a:pt x="15240" y="859168"/>
                    <a:pt x="16510" y="859168"/>
                  </a:cubicBezTo>
                  <a:cubicBezTo>
                    <a:pt x="16510" y="859168"/>
                    <a:pt x="19050" y="859168"/>
                    <a:pt x="22860" y="859168"/>
                  </a:cubicBezTo>
                  <a:lnTo>
                    <a:pt x="12700" y="859168"/>
                  </a:lnTo>
                  <a:cubicBezTo>
                    <a:pt x="8890" y="859168"/>
                    <a:pt x="8890" y="859168"/>
                    <a:pt x="8890" y="859168"/>
                  </a:cubicBezTo>
                  <a:cubicBezTo>
                    <a:pt x="8890" y="859168"/>
                    <a:pt x="8890" y="859168"/>
                    <a:pt x="5080" y="859168"/>
                  </a:cubicBezTo>
                  <a:lnTo>
                    <a:pt x="8890" y="859168"/>
                  </a:lnTo>
                  <a:cubicBezTo>
                    <a:pt x="10160" y="859168"/>
                    <a:pt x="10160" y="859168"/>
                    <a:pt x="10160" y="859168"/>
                  </a:cubicBezTo>
                  <a:cubicBezTo>
                    <a:pt x="10160" y="859168"/>
                    <a:pt x="10160" y="859168"/>
                    <a:pt x="12700" y="859168"/>
                  </a:cubicBezTo>
                  <a:cubicBezTo>
                    <a:pt x="10160" y="859168"/>
                    <a:pt x="8890" y="859168"/>
                    <a:pt x="8890" y="859168"/>
                  </a:cubicBezTo>
                  <a:cubicBezTo>
                    <a:pt x="7620" y="859168"/>
                    <a:pt x="7620" y="859168"/>
                    <a:pt x="2540" y="859168"/>
                  </a:cubicBezTo>
                  <a:lnTo>
                    <a:pt x="0" y="859168"/>
                  </a:lnTo>
                  <a:lnTo>
                    <a:pt x="6350" y="859168"/>
                  </a:lnTo>
                  <a:lnTo>
                    <a:pt x="6350" y="859168"/>
                  </a:lnTo>
                  <a:cubicBezTo>
                    <a:pt x="6350" y="859168"/>
                    <a:pt x="7620" y="859168"/>
                    <a:pt x="8890" y="859168"/>
                  </a:cubicBezTo>
                  <a:lnTo>
                    <a:pt x="8890" y="859168"/>
                  </a:lnTo>
                  <a:lnTo>
                    <a:pt x="10160" y="859168"/>
                  </a:lnTo>
                  <a:cubicBezTo>
                    <a:pt x="11430" y="859168"/>
                    <a:pt x="15240" y="859168"/>
                    <a:pt x="16510" y="859168"/>
                  </a:cubicBezTo>
                  <a:cubicBezTo>
                    <a:pt x="16510" y="859168"/>
                    <a:pt x="15240" y="859168"/>
                    <a:pt x="13970" y="859168"/>
                  </a:cubicBezTo>
                  <a:cubicBezTo>
                    <a:pt x="13970" y="859168"/>
                    <a:pt x="12700" y="859168"/>
                    <a:pt x="12700" y="859168"/>
                  </a:cubicBezTo>
                  <a:lnTo>
                    <a:pt x="8890" y="859168"/>
                  </a:lnTo>
                  <a:lnTo>
                    <a:pt x="8890" y="872490"/>
                  </a:lnTo>
                  <a:lnTo>
                    <a:pt x="6350" y="872490"/>
                  </a:lnTo>
                  <a:lnTo>
                    <a:pt x="6350" y="902970"/>
                  </a:lnTo>
                  <a:cubicBezTo>
                    <a:pt x="3810" y="938530"/>
                    <a:pt x="1270" y="993140"/>
                    <a:pt x="3810" y="1027430"/>
                  </a:cubicBezTo>
                  <a:cubicBezTo>
                    <a:pt x="2540" y="1045210"/>
                    <a:pt x="5080" y="1066800"/>
                    <a:pt x="6350" y="1078230"/>
                  </a:cubicBezTo>
                  <a:lnTo>
                    <a:pt x="5080" y="1078230"/>
                  </a:lnTo>
                  <a:lnTo>
                    <a:pt x="8890" y="1177290"/>
                  </a:lnTo>
                  <a:lnTo>
                    <a:pt x="7620" y="1178560"/>
                  </a:lnTo>
                  <a:lnTo>
                    <a:pt x="7620" y="1182370"/>
                  </a:lnTo>
                  <a:cubicBezTo>
                    <a:pt x="7620" y="1216660"/>
                    <a:pt x="8890" y="1250950"/>
                    <a:pt x="8890" y="1287780"/>
                  </a:cubicBezTo>
                  <a:cubicBezTo>
                    <a:pt x="11430" y="1357630"/>
                    <a:pt x="12700" y="1428750"/>
                    <a:pt x="6350" y="1506220"/>
                  </a:cubicBezTo>
                  <a:lnTo>
                    <a:pt x="6350" y="1512570"/>
                  </a:lnTo>
                  <a:cubicBezTo>
                    <a:pt x="7620" y="1527810"/>
                    <a:pt x="7620" y="1543050"/>
                    <a:pt x="7620" y="1560830"/>
                  </a:cubicBezTo>
                  <a:lnTo>
                    <a:pt x="7620" y="1639570"/>
                  </a:lnTo>
                  <a:lnTo>
                    <a:pt x="2540" y="1659890"/>
                  </a:lnTo>
                  <a:lnTo>
                    <a:pt x="2540" y="1710690"/>
                  </a:lnTo>
                  <a:lnTo>
                    <a:pt x="8890" y="1710690"/>
                  </a:lnTo>
                  <a:cubicBezTo>
                    <a:pt x="46990" y="1710690"/>
                    <a:pt x="102870" y="1711960"/>
                    <a:pt x="118110" y="1711960"/>
                  </a:cubicBezTo>
                  <a:cubicBezTo>
                    <a:pt x="146050" y="1711960"/>
                    <a:pt x="161290" y="1711960"/>
                    <a:pt x="168910" y="1710690"/>
                  </a:cubicBezTo>
                  <a:cubicBezTo>
                    <a:pt x="189230" y="1715770"/>
                    <a:pt x="227330" y="1717040"/>
                    <a:pt x="271780" y="1717040"/>
                  </a:cubicBezTo>
                  <a:cubicBezTo>
                    <a:pt x="298450" y="1717040"/>
                    <a:pt x="327660" y="1717040"/>
                    <a:pt x="356870" y="1715770"/>
                  </a:cubicBezTo>
                  <a:cubicBezTo>
                    <a:pt x="394970" y="1714500"/>
                    <a:pt x="431800" y="1714500"/>
                    <a:pt x="457200" y="1715770"/>
                  </a:cubicBezTo>
                  <a:lnTo>
                    <a:pt x="461010" y="1715770"/>
                  </a:lnTo>
                  <a:lnTo>
                    <a:pt x="463550" y="1709420"/>
                  </a:lnTo>
                  <a:cubicBezTo>
                    <a:pt x="514350" y="1709420"/>
                    <a:pt x="563880" y="1708150"/>
                    <a:pt x="628650" y="1705610"/>
                  </a:cubicBezTo>
                  <a:lnTo>
                    <a:pt x="640080" y="1705610"/>
                  </a:lnTo>
                  <a:lnTo>
                    <a:pt x="638810" y="1703070"/>
                  </a:lnTo>
                  <a:lnTo>
                    <a:pt x="671830" y="1703070"/>
                  </a:lnTo>
                  <a:lnTo>
                    <a:pt x="671830" y="1697990"/>
                  </a:lnTo>
                  <a:cubicBezTo>
                    <a:pt x="694690" y="1697990"/>
                    <a:pt x="718820" y="1699260"/>
                    <a:pt x="745490" y="1700530"/>
                  </a:cubicBezTo>
                  <a:cubicBezTo>
                    <a:pt x="763270" y="1701800"/>
                    <a:pt x="781050" y="1701800"/>
                    <a:pt x="798830" y="1703070"/>
                  </a:cubicBezTo>
                  <a:lnTo>
                    <a:pt x="798830" y="1714500"/>
                  </a:lnTo>
                  <a:lnTo>
                    <a:pt x="907617" y="1714500"/>
                  </a:lnTo>
                  <a:cubicBezTo>
                    <a:pt x="926074" y="1714500"/>
                    <a:pt x="943560" y="1713230"/>
                    <a:pt x="962017" y="1711960"/>
                  </a:cubicBezTo>
                  <a:cubicBezTo>
                    <a:pt x="1001845" y="1709420"/>
                    <a:pt x="1039730" y="1706880"/>
                    <a:pt x="1074701" y="1710690"/>
                  </a:cubicBezTo>
                  <a:cubicBezTo>
                    <a:pt x="1091215" y="1709420"/>
                    <a:pt x="1103844" y="1709420"/>
                    <a:pt x="1114529" y="1710690"/>
                  </a:cubicBezTo>
                  <a:lnTo>
                    <a:pt x="1114529" y="1711960"/>
                  </a:lnTo>
                  <a:lnTo>
                    <a:pt x="1121329" y="1711960"/>
                  </a:lnTo>
                  <a:lnTo>
                    <a:pt x="1146586" y="1714500"/>
                  </a:lnTo>
                  <a:lnTo>
                    <a:pt x="1146586" y="1710690"/>
                  </a:lnTo>
                  <a:cubicBezTo>
                    <a:pt x="1157272" y="1710690"/>
                    <a:pt x="1168929" y="1709420"/>
                    <a:pt x="1181557" y="1709420"/>
                  </a:cubicBezTo>
                  <a:lnTo>
                    <a:pt x="1190300" y="1715770"/>
                  </a:lnTo>
                  <a:lnTo>
                    <a:pt x="1196128" y="1715770"/>
                  </a:lnTo>
                  <a:cubicBezTo>
                    <a:pt x="1208757" y="1717040"/>
                    <a:pt x="1214585" y="1717040"/>
                    <a:pt x="1216528" y="1709420"/>
                  </a:cubicBezTo>
                  <a:lnTo>
                    <a:pt x="1216528" y="1706880"/>
                  </a:lnTo>
                  <a:cubicBezTo>
                    <a:pt x="1221385" y="1705610"/>
                    <a:pt x="1226242" y="1705610"/>
                    <a:pt x="1230128" y="1704340"/>
                  </a:cubicBezTo>
                  <a:cubicBezTo>
                    <a:pt x="1239842" y="1709420"/>
                    <a:pt x="1252470" y="1708150"/>
                    <a:pt x="1267042" y="1708150"/>
                  </a:cubicBezTo>
                  <a:cubicBezTo>
                    <a:pt x="1281613" y="1706880"/>
                    <a:pt x="1297156" y="1706880"/>
                    <a:pt x="1307841" y="1711960"/>
                  </a:cubicBezTo>
                  <a:lnTo>
                    <a:pt x="1308813" y="1713230"/>
                  </a:lnTo>
                  <a:lnTo>
                    <a:pt x="1310755" y="1713230"/>
                  </a:lnTo>
                  <a:cubicBezTo>
                    <a:pt x="1315613" y="1711960"/>
                    <a:pt x="1335041" y="1710690"/>
                    <a:pt x="1353498" y="1709420"/>
                  </a:cubicBezTo>
                  <a:cubicBezTo>
                    <a:pt x="1370983" y="1708150"/>
                    <a:pt x="1390412" y="1706880"/>
                    <a:pt x="1405954" y="1705610"/>
                  </a:cubicBezTo>
                  <a:cubicBezTo>
                    <a:pt x="1408869" y="1708150"/>
                    <a:pt x="1415669" y="1709420"/>
                    <a:pt x="1421497" y="1709420"/>
                  </a:cubicBezTo>
                  <a:cubicBezTo>
                    <a:pt x="1443840" y="1708150"/>
                    <a:pt x="1469096" y="1706880"/>
                    <a:pt x="1500182" y="1706880"/>
                  </a:cubicBezTo>
                  <a:lnTo>
                    <a:pt x="1501153" y="1708150"/>
                  </a:lnTo>
                  <a:lnTo>
                    <a:pt x="1506010" y="1706880"/>
                  </a:lnTo>
                  <a:cubicBezTo>
                    <a:pt x="1526410" y="1706880"/>
                    <a:pt x="1546810" y="1708150"/>
                    <a:pt x="1567209" y="1708150"/>
                  </a:cubicBezTo>
                  <a:lnTo>
                    <a:pt x="1567209" y="1710690"/>
                  </a:lnTo>
                  <a:lnTo>
                    <a:pt x="1583724" y="1708150"/>
                  </a:lnTo>
                  <a:lnTo>
                    <a:pt x="1591495" y="1708150"/>
                  </a:lnTo>
                  <a:cubicBezTo>
                    <a:pt x="1639095" y="1709420"/>
                    <a:pt x="1688637" y="1710690"/>
                    <a:pt x="1739150" y="1710690"/>
                  </a:cubicBezTo>
                  <a:lnTo>
                    <a:pt x="1741093" y="1710690"/>
                  </a:lnTo>
                  <a:lnTo>
                    <a:pt x="1744008" y="1705610"/>
                  </a:lnTo>
                  <a:lnTo>
                    <a:pt x="1744008" y="1700530"/>
                  </a:lnTo>
                  <a:lnTo>
                    <a:pt x="1745950" y="1700530"/>
                  </a:lnTo>
                  <a:lnTo>
                    <a:pt x="1806178" y="1711960"/>
                  </a:lnTo>
                  <a:cubicBezTo>
                    <a:pt x="1814921" y="1711960"/>
                    <a:pt x="1819778" y="1709420"/>
                    <a:pt x="1825606" y="1708150"/>
                  </a:cubicBezTo>
                  <a:cubicBezTo>
                    <a:pt x="1834349" y="1705610"/>
                    <a:pt x="1842121" y="1701800"/>
                    <a:pt x="1867377" y="1706880"/>
                  </a:cubicBezTo>
                  <a:lnTo>
                    <a:pt x="1867377" y="1704340"/>
                  </a:lnTo>
                  <a:lnTo>
                    <a:pt x="1927605" y="1704340"/>
                  </a:lnTo>
                  <a:cubicBezTo>
                    <a:pt x="1998519" y="1704340"/>
                    <a:pt x="2080118" y="1704340"/>
                    <a:pt x="2143260" y="1709420"/>
                  </a:cubicBezTo>
                  <a:lnTo>
                    <a:pt x="2169488" y="1710690"/>
                  </a:lnTo>
                  <a:lnTo>
                    <a:pt x="2158803" y="1704340"/>
                  </a:lnTo>
                  <a:lnTo>
                    <a:pt x="2164631" y="1704340"/>
                  </a:lnTo>
                  <a:cubicBezTo>
                    <a:pt x="2188916" y="1706880"/>
                    <a:pt x="2202885" y="1708150"/>
                    <a:pt x="2210506" y="1704340"/>
                  </a:cubicBezTo>
                  <a:lnTo>
                    <a:pt x="2210506" y="1705610"/>
                  </a:lnTo>
                  <a:cubicBezTo>
                    <a:pt x="2211775" y="1705610"/>
                    <a:pt x="2211775" y="1705610"/>
                    <a:pt x="2213046" y="1704340"/>
                  </a:cubicBezTo>
                  <a:cubicBezTo>
                    <a:pt x="2214316" y="1704340"/>
                    <a:pt x="2215585" y="1705610"/>
                    <a:pt x="2218125" y="1705610"/>
                  </a:cubicBezTo>
                  <a:lnTo>
                    <a:pt x="2218125" y="1711960"/>
                  </a:lnTo>
                  <a:cubicBezTo>
                    <a:pt x="2253685" y="1710690"/>
                    <a:pt x="2282896" y="1710690"/>
                    <a:pt x="2308296" y="1711960"/>
                  </a:cubicBezTo>
                  <a:cubicBezTo>
                    <a:pt x="2337506" y="1713230"/>
                    <a:pt x="2364175" y="1713230"/>
                    <a:pt x="2392116" y="1710690"/>
                  </a:cubicBezTo>
                  <a:cubicBezTo>
                    <a:pt x="2393385" y="1711960"/>
                    <a:pt x="2394656" y="1714500"/>
                    <a:pt x="2398466" y="1715770"/>
                  </a:cubicBezTo>
                  <a:lnTo>
                    <a:pt x="2401006" y="1715770"/>
                  </a:lnTo>
                  <a:cubicBezTo>
                    <a:pt x="2404816" y="1715770"/>
                    <a:pt x="2407356" y="1714500"/>
                    <a:pt x="2409896" y="1714500"/>
                  </a:cubicBezTo>
                  <a:lnTo>
                    <a:pt x="2409896" y="1719580"/>
                  </a:lnTo>
                  <a:cubicBezTo>
                    <a:pt x="2478475" y="1719580"/>
                    <a:pt x="2500066" y="1711960"/>
                    <a:pt x="2510225" y="1705610"/>
                  </a:cubicBezTo>
                  <a:cubicBezTo>
                    <a:pt x="2564835" y="1706880"/>
                    <a:pt x="2613096" y="1709420"/>
                    <a:pt x="2660085" y="1713230"/>
                  </a:cubicBezTo>
                  <a:lnTo>
                    <a:pt x="2660085" y="1708150"/>
                  </a:lnTo>
                  <a:lnTo>
                    <a:pt x="2677866" y="1708150"/>
                  </a:lnTo>
                  <a:lnTo>
                    <a:pt x="2677866" y="1704340"/>
                  </a:lnTo>
                  <a:lnTo>
                    <a:pt x="2752796" y="1704340"/>
                  </a:lnTo>
                  <a:lnTo>
                    <a:pt x="2799785" y="1706880"/>
                  </a:lnTo>
                  <a:lnTo>
                    <a:pt x="2801056" y="1706880"/>
                  </a:lnTo>
                  <a:cubicBezTo>
                    <a:pt x="2811216" y="1703070"/>
                    <a:pt x="2845506" y="1703070"/>
                    <a:pt x="2877256" y="1703070"/>
                  </a:cubicBezTo>
                  <a:cubicBezTo>
                    <a:pt x="2905196" y="1703070"/>
                    <a:pt x="2930596" y="1703070"/>
                    <a:pt x="2942026" y="1700530"/>
                  </a:cubicBezTo>
                  <a:lnTo>
                    <a:pt x="3005526" y="1700530"/>
                  </a:lnTo>
                  <a:lnTo>
                    <a:pt x="3005526" y="1694180"/>
                  </a:lnTo>
                  <a:lnTo>
                    <a:pt x="3022035" y="1694180"/>
                  </a:lnTo>
                  <a:lnTo>
                    <a:pt x="3022035" y="1687830"/>
                  </a:lnTo>
                  <a:cubicBezTo>
                    <a:pt x="3022035" y="1677670"/>
                    <a:pt x="3022035" y="1666240"/>
                    <a:pt x="3023306" y="1653540"/>
                  </a:cubicBezTo>
                  <a:lnTo>
                    <a:pt x="3023306" y="1640840"/>
                  </a:lnTo>
                  <a:cubicBezTo>
                    <a:pt x="3023306" y="1630680"/>
                    <a:pt x="3023306" y="1623060"/>
                    <a:pt x="3024576" y="1614170"/>
                  </a:cubicBezTo>
                  <a:lnTo>
                    <a:pt x="3025846" y="1597660"/>
                  </a:lnTo>
                  <a:cubicBezTo>
                    <a:pt x="3029656" y="1534160"/>
                    <a:pt x="3028385" y="1520190"/>
                    <a:pt x="3028385" y="1506220"/>
                  </a:cubicBezTo>
                  <a:cubicBezTo>
                    <a:pt x="3027115" y="1492250"/>
                    <a:pt x="3027115" y="1479550"/>
                    <a:pt x="3030926" y="1417320"/>
                  </a:cubicBezTo>
                  <a:lnTo>
                    <a:pt x="3032196" y="1399540"/>
                  </a:lnTo>
                  <a:lnTo>
                    <a:pt x="3020765" y="1412240"/>
                  </a:lnTo>
                  <a:cubicBezTo>
                    <a:pt x="3019496" y="1399540"/>
                    <a:pt x="3022035" y="1371600"/>
                    <a:pt x="3023306" y="1350010"/>
                  </a:cubicBezTo>
                  <a:cubicBezTo>
                    <a:pt x="3025846" y="1316990"/>
                    <a:pt x="3029656" y="1278890"/>
                    <a:pt x="3027115" y="1244600"/>
                  </a:cubicBezTo>
                  <a:lnTo>
                    <a:pt x="3036006" y="1272540"/>
                  </a:lnTo>
                  <a:lnTo>
                    <a:pt x="3034735" y="1225550"/>
                  </a:lnTo>
                  <a:cubicBezTo>
                    <a:pt x="3034735" y="1210310"/>
                    <a:pt x="3033465" y="1193800"/>
                    <a:pt x="3033465" y="1177290"/>
                  </a:cubicBezTo>
                  <a:cubicBezTo>
                    <a:pt x="3036006" y="1164590"/>
                    <a:pt x="3038546" y="1151890"/>
                    <a:pt x="3039815" y="1141730"/>
                  </a:cubicBezTo>
                  <a:lnTo>
                    <a:pt x="3044896" y="1141730"/>
                  </a:lnTo>
                  <a:cubicBezTo>
                    <a:pt x="3048706" y="1089660"/>
                    <a:pt x="3047435" y="1085850"/>
                    <a:pt x="3043626" y="1082040"/>
                  </a:cubicBezTo>
                  <a:cubicBezTo>
                    <a:pt x="3042356" y="1080770"/>
                    <a:pt x="3039815" y="1079500"/>
                    <a:pt x="3038546" y="1079500"/>
                  </a:cubicBezTo>
                  <a:cubicBezTo>
                    <a:pt x="3037276" y="1076960"/>
                    <a:pt x="3036006" y="1070610"/>
                    <a:pt x="3036006" y="1054100"/>
                  </a:cubicBezTo>
                  <a:cubicBezTo>
                    <a:pt x="3037276" y="1054100"/>
                    <a:pt x="3038546" y="1054100"/>
                    <a:pt x="3041085" y="1052830"/>
                  </a:cubicBezTo>
                  <a:cubicBezTo>
                    <a:pt x="3046165" y="1050290"/>
                    <a:pt x="3047435" y="1043940"/>
                    <a:pt x="3047435" y="1017270"/>
                  </a:cubicBezTo>
                  <a:cubicBezTo>
                    <a:pt x="3048706" y="1007110"/>
                    <a:pt x="3047435" y="981710"/>
                    <a:pt x="3044896" y="949960"/>
                  </a:cubicBezTo>
                  <a:cubicBezTo>
                    <a:pt x="3043626" y="929640"/>
                    <a:pt x="3042356" y="906780"/>
                    <a:pt x="3041085" y="883920"/>
                  </a:cubicBezTo>
                  <a:lnTo>
                    <a:pt x="3041085" y="861060"/>
                  </a:lnTo>
                  <a:cubicBezTo>
                    <a:pt x="3046165" y="859168"/>
                    <a:pt x="3047435" y="859168"/>
                    <a:pt x="3046165" y="859168"/>
                  </a:cubicBezTo>
                  <a:lnTo>
                    <a:pt x="3042356" y="859168"/>
                  </a:lnTo>
                  <a:lnTo>
                    <a:pt x="3042356" y="859168"/>
                  </a:lnTo>
                  <a:lnTo>
                    <a:pt x="3033465" y="859168"/>
                  </a:lnTo>
                  <a:lnTo>
                    <a:pt x="3033465" y="859168"/>
                  </a:lnTo>
                  <a:lnTo>
                    <a:pt x="3039815" y="859168"/>
                  </a:lnTo>
                  <a:lnTo>
                    <a:pt x="3036006" y="859168"/>
                  </a:lnTo>
                  <a:lnTo>
                    <a:pt x="3036006" y="859168"/>
                  </a:lnTo>
                  <a:cubicBezTo>
                    <a:pt x="3038546" y="859168"/>
                    <a:pt x="3042356" y="859168"/>
                    <a:pt x="3036006" y="859168"/>
                  </a:cubicBezTo>
                  <a:cubicBezTo>
                    <a:pt x="3036006" y="859168"/>
                    <a:pt x="3036006" y="859168"/>
                    <a:pt x="3037276" y="859168"/>
                  </a:cubicBezTo>
                  <a:lnTo>
                    <a:pt x="3039815" y="859168"/>
                  </a:lnTo>
                  <a:lnTo>
                    <a:pt x="3039815" y="859168"/>
                  </a:lnTo>
                  <a:cubicBezTo>
                    <a:pt x="3038546" y="859168"/>
                    <a:pt x="3038546" y="859168"/>
                    <a:pt x="3037276" y="859168"/>
                  </a:cubicBezTo>
                  <a:cubicBezTo>
                    <a:pt x="3036006" y="859168"/>
                    <a:pt x="3033465" y="859168"/>
                    <a:pt x="3030926" y="859168"/>
                  </a:cubicBezTo>
                  <a:cubicBezTo>
                    <a:pt x="3030926" y="859168"/>
                    <a:pt x="3032196" y="859168"/>
                    <a:pt x="3032196" y="859168"/>
                  </a:cubicBezTo>
                  <a:cubicBezTo>
                    <a:pt x="3032196" y="859168"/>
                    <a:pt x="3032196" y="859168"/>
                    <a:pt x="3033465" y="859168"/>
                  </a:cubicBezTo>
                  <a:lnTo>
                    <a:pt x="3028385" y="859168"/>
                  </a:lnTo>
                  <a:lnTo>
                    <a:pt x="3034735" y="859168"/>
                  </a:lnTo>
                  <a:lnTo>
                    <a:pt x="3036006" y="859168"/>
                  </a:lnTo>
                  <a:lnTo>
                    <a:pt x="3036006" y="859168"/>
                  </a:lnTo>
                  <a:cubicBezTo>
                    <a:pt x="3042356" y="859168"/>
                    <a:pt x="3039815" y="859168"/>
                    <a:pt x="3037276" y="859168"/>
                  </a:cubicBezTo>
                  <a:cubicBezTo>
                    <a:pt x="3036006" y="859168"/>
                    <a:pt x="3033465" y="859168"/>
                    <a:pt x="3037276" y="859168"/>
                  </a:cubicBezTo>
                  <a:lnTo>
                    <a:pt x="3041085" y="859168"/>
                  </a:lnTo>
                  <a:lnTo>
                    <a:pt x="3039815" y="859168"/>
                  </a:lnTo>
                  <a:lnTo>
                    <a:pt x="3046165" y="859168"/>
                  </a:lnTo>
                  <a:cubicBezTo>
                    <a:pt x="3046165" y="859168"/>
                    <a:pt x="3047435" y="859168"/>
                    <a:pt x="3047435" y="859168"/>
                  </a:cubicBezTo>
                  <a:lnTo>
                    <a:pt x="3048706" y="859168"/>
                  </a:lnTo>
                  <a:lnTo>
                    <a:pt x="3047435" y="859168"/>
                  </a:lnTo>
                  <a:lnTo>
                    <a:pt x="3047435" y="859168"/>
                  </a:lnTo>
                  <a:lnTo>
                    <a:pt x="3043626" y="859168"/>
                  </a:lnTo>
                  <a:lnTo>
                    <a:pt x="3036006" y="859168"/>
                  </a:lnTo>
                  <a:cubicBezTo>
                    <a:pt x="3034735" y="859168"/>
                    <a:pt x="3034735" y="859168"/>
                    <a:pt x="3033465" y="859168"/>
                  </a:cubicBezTo>
                  <a:lnTo>
                    <a:pt x="3034735" y="859168"/>
                  </a:lnTo>
                  <a:lnTo>
                    <a:pt x="3036006" y="859168"/>
                  </a:lnTo>
                  <a:cubicBezTo>
                    <a:pt x="3037276" y="859168"/>
                    <a:pt x="3037276" y="859168"/>
                    <a:pt x="3037276" y="859168"/>
                  </a:cubicBezTo>
                  <a:cubicBezTo>
                    <a:pt x="3039815" y="859168"/>
                    <a:pt x="3042356" y="859168"/>
                    <a:pt x="3043626" y="859168"/>
                  </a:cubicBezTo>
                  <a:lnTo>
                    <a:pt x="3044896" y="859168"/>
                  </a:lnTo>
                  <a:lnTo>
                    <a:pt x="3041085" y="859168"/>
                  </a:lnTo>
                  <a:cubicBezTo>
                    <a:pt x="3041085" y="859168"/>
                    <a:pt x="3038546" y="859168"/>
                    <a:pt x="3037276" y="859168"/>
                  </a:cubicBezTo>
                  <a:cubicBezTo>
                    <a:pt x="3037276" y="859168"/>
                    <a:pt x="3034735" y="859168"/>
                    <a:pt x="3030926" y="859168"/>
                  </a:cubicBezTo>
                  <a:lnTo>
                    <a:pt x="3041085" y="859168"/>
                  </a:lnTo>
                  <a:cubicBezTo>
                    <a:pt x="3044896" y="859168"/>
                    <a:pt x="3044896" y="859168"/>
                    <a:pt x="3044896" y="859168"/>
                  </a:cubicBezTo>
                  <a:cubicBezTo>
                    <a:pt x="3044896" y="859168"/>
                    <a:pt x="3044896" y="859168"/>
                    <a:pt x="3048706" y="859168"/>
                  </a:cubicBezTo>
                  <a:lnTo>
                    <a:pt x="3044896" y="859168"/>
                  </a:lnTo>
                  <a:cubicBezTo>
                    <a:pt x="3043626" y="859168"/>
                    <a:pt x="3043626" y="859168"/>
                    <a:pt x="3043626" y="859168"/>
                  </a:cubicBezTo>
                  <a:cubicBezTo>
                    <a:pt x="3043626" y="859168"/>
                    <a:pt x="3043626" y="859168"/>
                    <a:pt x="3041085" y="859168"/>
                  </a:cubicBezTo>
                  <a:cubicBezTo>
                    <a:pt x="3043626" y="859168"/>
                    <a:pt x="3044896" y="859168"/>
                    <a:pt x="3044896" y="859168"/>
                  </a:cubicBezTo>
                  <a:cubicBezTo>
                    <a:pt x="3044896" y="859168"/>
                    <a:pt x="3044896" y="859168"/>
                    <a:pt x="3049976" y="859168"/>
                  </a:cubicBezTo>
                  <a:close/>
                  <a:moveTo>
                    <a:pt x="27940" y="495300"/>
                  </a:moveTo>
                  <a:lnTo>
                    <a:pt x="27940" y="488950"/>
                  </a:lnTo>
                  <a:lnTo>
                    <a:pt x="29210" y="488950"/>
                  </a:lnTo>
                  <a:cubicBezTo>
                    <a:pt x="27940" y="491490"/>
                    <a:pt x="27940" y="492760"/>
                    <a:pt x="27940" y="495300"/>
                  </a:cubicBezTo>
                  <a:close/>
                  <a:moveTo>
                    <a:pt x="38100" y="1102360"/>
                  </a:moveTo>
                  <a:cubicBezTo>
                    <a:pt x="38100" y="1098550"/>
                    <a:pt x="36830" y="1096010"/>
                    <a:pt x="36830" y="1093470"/>
                  </a:cubicBezTo>
                  <a:lnTo>
                    <a:pt x="38100" y="1093470"/>
                  </a:lnTo>
                  <a:lnTo>
                    <a:pt x="38100" y="1102360"/>
                  </a:lnTo>
                  <a:close/>
                  <a:moveTo>
                    <a:pt x="2975046" y="546100"/>
                  </a:moveTo>
                  <a:lnTo>
                    <a:pt x="2976316" y="577850"/>
                  </a:lnTo>
                  <a:lnTo>
                    <a:pt x="2967426" y="563880"/>
                  </a:lnTo>
                  <a:lnTo>
                    <a:pt x="2969966" y="591820"/>
                  </a:lnTo>
                  <a:cubicBezTo>
                    <a:pt x="2975046" y="647700"/>
                    <a:pt x="2973776" y="669290"/>
                    <a:pt x="2972506" y="718820"/>
                  </a:cubicBezTo>
                  <a:lnTo>
                    <a:pt x="2971236" y="741680"/>
                  </a:lnTo>
                  <a:lnTo>
                    <a:pt x="2968696" y="762000"/>
                  </a:lnTo>
                  <a:cubicBezTo>
                    <a:pt x="2966156" y="786130"/>
                    <a:pt x="2966156" y="817880"/>
                    <a:pt x="2967426" y="843280"/>
                  </a:cubicBezTo>
                  <a:lnTo>
                    <a:pt x="2963616" y="843280"/>
                  </a:lnTo>
                  <a:lnTo>
                    <a:pt x="2963616" y="859168"/>
                  </a:lnTo>
                  <a:lnTo>
                    <a:pt x="2967426" y="859168"/>
                  </a:lnTo>
                  <a:lnTo>
                    <a:pt x="2972506" y="859168"/>
                  </a:lnTo>
                  <a:lnTo>
                    <a:pt x="2967426" y="859168"/>
                  </a:lnTo>
                  <a:cubicBezTo>
                    <a:pt x="2967426" y="859168"/>
                    <a:pt x="2967426" y="859168"/>
                    <a:pt x="2968696" y="859168"/>
                  </a:cubicBezTo>
                  <a:lnTo>
                    <a:pt x="2959806" y="859168"/>
                  </a:lnTo>
                  <a:lnTo>
                    <a:pt x="2959806" y="859168"/>
                  </a:lnTo>
                  <a:lnTo>
                    <a:pt x="2964886" y="859168"/>
                  </a:lnTo>
                  <a:cubicBezTo>
                    <a:pt x="2963616" y="859168"/>
                    <a:pt x="2963616" y="859168"/>
                    <a:pt x="2962346" y="859168"/>
                  </a:cubicBezTo>
                  <a:cubicBezTo>
                    <a:pt x="2961076" y="859168"/>
                    <a:pt x="2959806" y="859168"/>
                    <a:pt x="2958536" y="859168"/>
                  </a:cubicBezTo>
                  <a:lnTo>
                    <a:pt x="2957266" y="859168"/>
                  </a:lnTo>
                  <a:cubicBezTo>
                    <a:pt x="2955996" y="859168"/>
                    <a:pt x="2957266" y="859168"/>
                    <a:pt x="2959806" y="859168"/>
                  </a:cubicBezTo>
                  <a:cubicBezTo>
                    <a:pt x="2962346" y="859168"/>
                    <a:pt x="2964886" y="859168"/>
                    <a:pt x="2962346" y="859168"/>
                  </a:cubicBezTo>
                  <a:lnTo>
                    <a:pt x="2962346" y="859168"/>
                  </a:lnTo>
                  <a:cubicBezTo>
                    <a:pt x="2963616" y="859168"/>
                    <a:pt x="2963616" y="859168"/>
                    <a:pt x="2964886" y="859168"/>
                  </a:cubicBezTo>
                  <a:cubicBezTo>
                    <a:pt x="2964886" y="859168"/>
                    <a:pt x="2963616" y="859168"/>
                    <a:pt x="2963616" y="859168"/>
                  </a:cubicBezTo>
                  <a:cubicBezTo>
                    <a:pt x="2962346" y="859168"/>
                    <a:pt x="2959806" y="859168"/>
                    <a:pt x="2964886" y="859168"/>
                  </a:cubicBezTo>
                  <a:lnTo>
                    <a:pt x="2955996" y="859168"/>
                  </a:lnTo>
                  <a:lnTo>
                    <a:pt x="2955996" y="859168"/>
                  </a:lnTo>
                  <a:cubicBezTo>
                    <a:pt x="2955996" y="859168"/>
                    <a:pt x="2957266" y="859168"/>
                    <a:pt x="2963616" y="859168"/>
                  </a:cubicBezTo>
                  <a:cubicBezTo>
                    <a:pt x="2966156" y="859168"/>
                    <a:pt x="2967426" y="859168"/>
                    <a:pt x="2969966" y="859168"/>
                  </a:cubicBezTo>
                  <a:cubicBezTo>
                    <a:pt x="2969966" y="859168"/>
                    <a:pt x="2969966" y="859168"/>
                    <a:pt x="2971236" y="859168"/>
                  </a:cubicBezTo>
                  <a:cubicBezTo>
                    <a:pt x="2972506" y="859168"/>
                    <a:pt x="2971236" y="859168"/>
                    <a:pt x="2971236" y="859168"/>
                  </a:cubicBezTo>
                  <a:cubicBezTo>
                    <a:pt x="2969966" y="859168"/>
                    <a:pt x="2968696" y="859168"/>
                    <a:pt x="2966156" y="859168"/>
                  </a:cubicBezTo>
                  <a:cubicBezTo>
                    <a:pt x="2962346" y="859168"/>
                    <a:pt x="2961076" y="859168"/>
                    <a:pt x="2961076" y="859168"/>
                  </a:cubicBezTo>
                  <a:lnTo>
                    <a:pt x="2962346" y="859168"/>
                  </a:lnTo>
                  <a:cubicBezTo>
                    <a:pt x="2966156" y="859168"/>
                    <a:pt x="2969966" y="859168"/>
                    <a:pt x="2969966" y="859168"/>
                  </a:cubicBezTo>
                  <a:lnTo>
                    <a:pt x="2968696" y="859168"/>
                  </a:lnTo>
                  <a:lnTo>
                    <a:pt x="2968696" y="859168"/>
                  </a:lnTo>
                  <a:cubicBezTo>
                    <a:pt x="2967426" y="859168"/>
                    <a:pt x="2966156" y="859168"/>
                    <a:pt x="2959806" y="859168"/>
                  </a:cubicBezTo>
                  <a:cubicBezTo>
                    <a:pt x="2952186" y="859168"/>
                    <a:pt x="2952186" y="859168"/>
                    <a:pt x="2949646" y="859168"/>
                  </a:cubicBezTo>
                  <a:lnTo>
                    <a:pt x="2948376" y="859168"/>
                  </a:lnTo>
                  <a:lnTo>
                    <a:pt x="2952186" y="859168"/>
                  </a:lnTo>
                  <a:cubicBezTo>
                    <a:pt x="2958536" y="859168"/>
                    <a:pt x="2958536" y="859168"/>
                    <a:pt x="2958536" y="859168"/>
                  </a:cubicBezTo>
                  <a:cubicBezTo>
                    <a:pt x="2958536" y="859168"/>
                    <a:pt x="2961076" y="859168"/>
                    <a:pt x="2967426" y="859168"/>
                  </a:cubicBezTo>
                  <a:lnTo>
                    <a:pt x="2966156" y="859168"/>
                  </a:lnTo>
                  <a:lnTo>
                    <a:pt x="2963616" y="859168"/>
                  </a:lnTo>
                  <a:cubicBezTo>
                    <a:pt x="2959806" y="859168"/>
                    <a:pt x="2962346" y="859168"/>
                    <a:pt x="2966156" y="859168"/>
                  </a:cubicBezTo>
                  <a:cubicBezTo>
                    <a:pt x="2969966" y="859168"/>
                    <a:pt x="2973776" y="859168"/>
                    <a:pt x="2972506" y="859168"/>
                  </a:cubicBezTo>
                  <a:cubicBezTo>
                    <a:pt x="2971236" y="859168"/>
                    <a:pt x="2971236" y="859168"/>
                    <a:pt x="2969966" y="859168"/>
                  </a:cubicBezTo>
                  <a:lnTo>
                    <a:pt x="2966156" y="859168"/>
                  </a:lnTo>
                  <a:lnTo>
                    <a:pt x="2969966" y="859168"/>
                  </a:lnTo>
                  <a:lnTo>
                    <a:pt x="2969966" y="859168"/>
                  </a:lnTo>
                  <a:lnTo>
                    <a:pt x="2967426" y="859168"/>
                  </a:lnTo>
                  <a:lnTo>
                    <a:pt x="2968696" y="859168"/>
                  </a:lnTo>
                  <a:lnTo>
                    <a:pt x="2963616" y="859168"/>
                  </a:lnTo>
                  <a:lnTo>
                    <a:pt x="2968696" y="859168"/>
                  </a:lnTo>
                  <a:cubicBezTo>
                    <a:pt x="2969966" y="859168"/>
                    <a:pt x="2972506" y="859168"/>
                    <a:pt x="2973776" y="859168"/>
                  </a:cubicBezTo>
                  <a:lnTo>
                    <a:pt x="2969966" y="859168"/>
                  </a:lnTo>
                  <a:cubicBezTo>
                    <a:pt x="2961076" y="859168"/>
                    <a:pt x="2962346" y="859168"/>
                    <a:pt x="2963616" y="859168"/>
                  </a:cubicBezTo>
                  <a:cubicBezTo>
                    <a:pt x="2964886" y="859168"/>
                    <a:pt x="2964886" y="859168"/>
                    <a:pt x="2966156" y="859168"/>
                  </a:cubicBezTo>
                  <a:lnTo>
                    <a:pt x="2961076" y="863600"/>
                  </a:lnTo>
                  <a:cubicBezTo>
                    <a:pt x="2959806" y="867410"/>
                    <a:pt x="2959806" y="869950"/>
                    <a:pt x="2958536" y="873760"/>
                  </a:cubicBezTo>
                  <a:lnTo>
                    <a:pt x="2966156" y="873760"/>
                  </a:lnTo>
                  <a:lnTo>
                    <a:pt x="2966156" y="883920"/>
                  </a:lnTo>
                  <a:lnTo>
                    <a:pt x="2961076" y="883920"/>
                  </a:lnTo>
                  <a:cubicBezTo>
                    <a:pt x="2958536" y="896620"/>
                    <a:pt x="2957266" y="918210"/>
                    <a:pt x="2955996" y="946150"/>
                  </a:cubicBezTo>
                  <a:cubicBezTo>
                    <a:pt x="2954726" y="966470"/>
                    <a:pt x="2954726" y="988060"/>
                    <a:pt x="2952186" y="1013460"/>
                  </a:cubicBezTo>
                  <a:lnTo>
                    <a:pt x="2964886" y="1014730"/>
                  </a:lnTo>
                  <a:cubicBezTo>
                    <a:pt x="2966156" y="1012190"/>
                    <a:pt x="2966156" y="1005840"/>
                    <a:pt x="2967426" y="999490"/>
                  </a:cubicBezTo>
                  <a:lnTo>
                    <a:pt x="2971236" y="999490"/>
                  </a:lnTo>
                  <a:cubicBezTo>
                    <a:pt x="2971236" y="1007110"/>
                    <a:pt x="2972506" y="1016000"/>
                    <a:pt x="2973776" y="1024890"/>
                  </a:cubicBezTo>
                  <a:cubicBezTo>
                    <a:pt x="2968696" y="1031240"/>
                    <a:pt x="2968696" y="1049020"/>
                    <a:pt x="2969966" y="1087120"/>
                  </a:cubicBezTo>
                  <a:lnTo>
                    <a:pt x="2969966" y="1097280"/>
                  </a:lnTo>
                  <a:lnTo>
                    <a:pt x="2961076" y="1094740"/>
                  </a:lnTo>
                  <a:lnTo>
                    <a:pt x="2961076" y="1104900"/>
                  </a:lnTo>
                  <a:cubicBezTo>
                    <a:pt x="2962346" y="1135380"/>
                    <a:pt x="2964886" y="1144270"/>
                    <a:pt x="2967426" y="1155700"/>
                  </a:cubicBezTo>
                  <a:cubicBezTo>
                    <a:pt x="2968696" y="1160780"/>
                    <a:pt x="2969966" y="1167130"/>
                    <a:pt x="2971236" y="1176020"/>
                  </a:cubicBezTo>
                  <a:cubicBezTo>
                    <a:pt x="2969966" y="1223010"/>
                    <a:pt x="2964886" y="1235710"/>
                    <a:pt x="2959806" y="1245870"/>
                  </a:cubicBezTo>
                  <a:lnTo>
                    <a:pt x="2958536" y="1248410"/>
                  </a:lnTo>
                  <a:lnTo>
                    <a:pt x="2958536" y="1250950"/>
                  </a:lnTo>
                  <a:cubicBezTo>
                    <a:pt x="2958536" y="1280160"/>
                    <a:pt x="2958536" y="1283970"/>
                    <a:pt x="2964886" y="1285240"/>
                  </a:cubicBezTo>
                  <a:cubicBezTo>
                    <a:pt x="2967426" y="1285240"/>
                    <a:pt x="2968696" y="1285240"/>
                    <a:pt x="2969966" y="1283970"/>
                  </a:cubicBezTo>
                  <a:lnTo>
                    <a:pt x="2969966" y="1291590"/>
                  </a:lnTo>
                  <a:cubicBezTo>
                    <a:pt x="2967426" y="1357630"/>
                    <a:pt x="2969966" y="1405890"/>
                    <a:pt x="2973776" y="1479550"/>
                  </a:cubicBezTo>
                  <a:lnTo>
                    <a:pt x="2975046" y="1492250"/>
                  </a:lnTo>
                  <a:cubicBezTo>
                    <a:pt x="2968696" y="1492250"/>
                    <a:pt x="2968696" y="1498600"/>
                    <a:pt x="2967426" y="1501140"/>
                  </a:cubicBezTo>
                  <a:lnTo>
                    <a:pt x="2967426" y="1502410"/>
                  </a:lnTo>
                  <a:lnTo>
                    <a:pt x="2971236" y="1527810"/>
                  </a:lnTo>
                  <a:lnTo>
                    <a:pt x="2968696" y="1524000"/>
                  </a:lnTo>
                  <a:lnTo>
                    <a:pt x="2969966" y="1551940"/>
                  </a:lnTo>
                  <a:cubicBezTo>
                    <a:pt x="2971236" y="1568450"/>
                    <a:pt x="2972506" y="1572260"/>
                    <a:pt x="2975046" y="1576070"/>
                  </a:cubicBezTo>
                  <a:cubicBezTo>
                    <a:pt x="2976316" y="1578610"/>
                    <a:pt x="2978856" y="1581150"/>
                    <a:pt x="2980126" y="1611630"/>
                  </a:cubicBezTo>
                  <a:lnTo>
                    <a:pt x="2980126" y="1614170"/>
                  </a:lnTo>
                  <a:cubicBezTo>
                    <a:pt x="2982666" y="1620520"/>
                    <a:pt x="2981396" y="1635760"/>
                    <a:pt x="2980126" y="1645920"/>
                  </a:cubicBezTo>
                  <a:lnTo>
                    <a:pt x="2966156" y="1644650"/>
                  </a:lnTo>
                  <a:lnTo>
                    <a:pt x="2940756" y="1642110"/>
                  </a:lnTo>
                  <a:cubicBezTo>
                    <a:pt x="2920436" y="1640840"/>
                    <a:pt x="2901386" y="1642110"/>
                    <a:pt x="2886146" y="1643380"/>
                  </a:cubicBezTo>
                  <a:lnTo>
                    <a:pt x="2886146" y="1639570"/>
                  </a:lnTo>
                  <a:lnTo>
                    <a:pt x="2881066" y="1637030"/>
                  </a:lnTo>
                  <a:lnTo>
                    <a:pt x="2834076" y="1640840"/>
                  </a:lnTo>
                  <a:cubicBezTo>
                    <a:pt x="2789626" y="1643380"/>
                    <a:pt x="2782006" y="1644650"/>
                    <a:pt x="2736286" y="1649730"/>
                  </a:cubicBezTo>
                  <a:cubicBezTo>
                    <a:pt x="2709616" y="1647190"/>
                    <a:pt x="2682946" y="1645920"/>
                    <a:pt x="2656276" y="1645920"/>
                  </a:cubicBezTo>
                  <a:lnTo>
                    <a:pt x="2642306" y="1645920"/>
                  </a:lnTo>
                  <a:cubicBezTo>
                    <a:pt x="2632146" y="1644650"/>
                    <a:pt x="2619446" y="1643380"/>
                    <a:pt x="2602936" y="1643380"/>
                  </a:cubicBezTo>
                  <a:lnTo>
                    <a:pt x="2602936" y="1645920"/>
                  </a:lnTo>
                  <a:lnTo>
                    <a:pt x="2600396" y="1645920"/>
                  </a:lnTo>
                  <a:cubicBezTo>
                    <a:pt x="2599126" y="1644650"/>
                    <a:pt x="2597856" y="1644650"/>
                    <a:pt x="2596586" y="1643380"/>
                  </a:cubicBezTo>
                  <a:lnTo>
                    <a:pt x="2594046" y="1643380"/>
                  </a:lnTo>
                  <a:cubicBezTo>
                    <a:pt x="2582616" y="1645920"/>
                    <a:pt x="2569916" y="1647190"/>
                    <a:pt x="2554676" y="1648460"/>
                  </a:cubicBezTo>
                  <a:lnTo>
                    <a:pt x="2536896" y="1640840"/>
                  </a:lnTo>
                  <a:lnTo>
                    <a:pt x="2530546" y="1645920"/>
                  </a:lnTo>
                  <a:lnTo>
                    <a:pt x="2414976" y="1640840"/>
                  </a:lnTo>
                  <a:cubicBezTo>
                    <a:pt x="2397196" y="1643380"/>
                    <a:pt x="2379416" y="1644650"/>
                    <a:pt x="2362906" y="1647190"/>
                  </a:cubicBezTo>
                  <a:cubicBezTo>
                    <a:pt x="2337506" y="1647190"/>
                    <a:pt x="2313376" y="1645920"/>
                    <a:pt x="2287976" y="1645920"/>
                  </a:cubicBezTo>
                  <a:lnTo>
                    <a:pt x="2287976" y="1640840"/>
                  </a:lnTo>
                  <a:lnTo>
                    <a:pt x="2237176" y="1644650"/>
                  </a:lnTo>
                  <a:cubicBezTo>
                    <a:pt x="2228286" y="1644650"/>
                    <a:pt x="2220666" y="1644650"/>
                    <a:pt x="2210506" y="1643380"/>
                  </a:cubicBezTo>
                  <a:lnTo>
                    <a:pt x="2210506" y="1642110"/>
                  </a:lnTo>
                  <a:cubicBezTo>
                    <a:pt x="2184060" y="1638300"/>
                    <a:pt x="2156860" y="1637030"/>
                    <a:pt x="2124803" y="1637030"/>
                  </a:cubicBezTo>
                  <a:lnTo>
                    <a:pt x="2102460" y="1637030"/>
                  </a:lnTo>
                  <a:lnTo>
                    <a:pt x="2111203" y="1642110"/>
                  </a:lnTo>
                  <a:cubicBezTo>
                    <a:pt x="2105375" y="1642110"/>
                    <a:pt x="2101489" y="1640840"/>
                    <a:pt x="2096632" y="1640840"/>
                  </a:cubicBezTo>
                  <a:cubicBezTo>
                    <a:pt x="2093718" y="1640840"/>
                    <a:pt x="2090804" y="1639570"/>
                    <a:pt x="2087889" y="1639570"/>
                  </a:cubicBezTo>
                  <a:lnTo>
                    <a:pt x="2085947" y="1639570"/>
                  </a:lnTo>
                  <a:cubicBezTo>
                    <a:pt x="2083032" y="1640840"/>
                    <a:pt x="2079147" y="1642110"/>
                    <a:pt x="2077204" y="1644650"/>
                  </a:cubicBezTo>
                  <a:lnTo>
                    <a:pt x="2077204" y="1643380"/>
                  </a:lnTo>
                  <a:cubicBezTo>
                    <a:pt x="2054861" y="1639570"/>
                    <a:pt x="2039318" y="1640840"/>
                    <a:pt x="2026690" y="1644650"/>
                  </a:cubicBezTo>
                  <a:lnTo>
                    <a:pt x="2024747" y="1644650"/>
                  </a:lnTo>
                  <a:cubicBezTo>
                    <a:pt x="1978119" y="1644650"/>
                    <a:pt x="1925663" y="1644650"/>
                    <a:pt x="1914006" y="1637030"/>
                  </a:cubicBezTo>
                  <a:lnTo>
                    <a:pt x="1912063" y="1637030"/>
                  </a:lnTo>
                  <a:cubicBezTo>
                    <a:pt x="1895549" y="1637030"/>
                    <a:pt x="1890692" y="1637030"/>
                    <a:pt x="1889720" y="1643380"/>
                  </a:cubicBezTo>
                  <a:lnTo>
                    <a:pt x="1881949" y="1643380"/>
                  </a:lnTo>
                  <a:lnTo>
                    <a:pt x="1869320" y="1639570"/>
                  </a:lnTo>
                  <a:lnTo>
                    <a:pt x="1857663" y="1644650"/>
                  </a:lnTo>
                  <a:cubicBezTo>
                    <a:pt x="1851835" y="1644650"/>
                    <a:pt x="1846007" y="1644650"/>
                    <a:pt x="1842121" y="1643380"/>
                  </a:cubicBezTo>
                  <a:lnTo>
                    <a:pt x="1842121" y="1634490"/>
                  </a:lnTo>
                  <a:cubicBezTo>
                    <a:pt x="1817835" y="1631950"/>
                    <a:pt x="1781893" y="1633220"/>
                    <a:pt x="1755665" y="1634490"/>
                  </a:cubicBezTo>
                  <a:cubicBezTo>
                    <a:pt x="1744008" y="1634490"/>
                    <a:pt x="1733322" y="1635760"/>
                    <a:pt x="1727493" y="1635760"/>
                  </a:cubicBezTo>
                  <a:lnTo>
                    <a:pt x="1727493" y="1638300"/>
                  </a:lnTo>
                  <a:lnTo>
                    <a:pt x="1647837" y="1638300"/>
                  </a:lnTo>
                  <a:lnTo>
                    <a:pt x="1647837" y="1635760"/>
                  </a:lnTo>
                  <a:cubicBezTo>
                    <a:pt x="1644923" y="1637030"/>
                    <a:pt x="1642009" y="1637030"/>
                    <a:pt x="1640066" y="1638300"/>
                  </a:cubicBezTo>
                  <a:lnTo>
                    <a:pt x="1613838" y="1638300"/>
                  </a:lnTo>
                  <a:cubicBezTo>
                    <a:pt x="1544867" y="1638300"/>
                    <a:pt x="1472982" y="1638300"/>
                    <a:pt x="1409840" y="1642110"/>
                  </a:cubicBezTo>
                  <a:lnTo>
                    <a:pt x="1405954" y="1642110"/>
                  </a:lnTo>
                  <a:cubicBezTo>
                    <a:pt x="1399155" y="1642110"/>
                    <a:pt x="1393326" y="1643380"/>
                    <a:pt x="1386526" y="1643380"/>
                  </a:cubicBezTo>
                  <a:lnTo>
                    <a:pt x="1353498" y="1645920"/>
                  </a:lnTo>
                  <a:lnTo>
                    <a:pt x="1360298" y="1648460"/>
                  </a:lnTo>
                  <a:lnTo>
                    <a:pt x="1345727" y="1648460"/>
                  </a:lnTo>
                  <a:cubicBezTo>
                    <a:pt x="1340870" y="1644650"/>
                    <a:pt x="1332127" y="1642110"/>
                    <a:pt x="1326298" y="1639570"/>
                  </a:cubicBezTo>
                  <a:lnTo>
                    <a:pt x="1325327" y="1645920"/>
                  </a:lnTo>
                  <a:lnTo>
                    <a:pt x="1324355" y="1640840"/>
                  </a:lnTo>
                  <a:cubicBezTo>
                    <a:pt x="1321441" y="1642110"/>
                    <a:pt x="1302984" y="1640840"/>
                    <a:pt x="1287442" y="1640840"/>
                  </a:cubicBezTo>
                  <a:lnTo>
                    <a:pt x="1242756" y="1640840"/>
                  </a:lnTo>
                  <a:lnTo>
                    <a:pt x="1242756" y="1644650"/>
                  </a:lnTo>
                  <a:cubicBezTo>
                    <a:pt x="1238871" y="1644650"/>
                    <a:pt x="1235957" y="1644650"/>
                    <a:pt x="1232071" y="1645920"/>
                  </a:cubicBezTo>
                  <a:lnTo>
                    <a:pt x="1231099" y="1645920"/>
                  </a:lnTo>
                  <a:cubicBezTo>
                    <a:pt x="1220414" y="1647190"/>
                    <a:pt x="1208757" y="1648460"/>
                    <a:pt x="1195157" y="1649730"/>
                  </a:cubicBezTo>
                  <a:cubicBezTo>
                    <a:pt x="1196128" y="1648460"/>
                    <a:pt x="1196128" y="1647190"/>
                    <a:pt x="1197100" y="1645920"/>
                  </a:cubicBezTo>
                  <a:cubicBezTo>
                    <a:pt x="1198071" y="1639570"/>
                    <a:pt x="1192243" y="1635760"/>
                    <a:pt x="1189328" y="1634490"/>
                  </a:cubicBezTo>
                  <a:lnTo>
                    <a:pt x="1187386" y="1634490"/>
                  </a:lnTo>
                  <a:cubicBezTo>
                    <a:pt x="1161157" y="1633220"/>
                    <a:pt x="1156300" y="1634490"/>
                    <a:pt x="1152415" y="1638300"/>
                  </a:cubicBezTo>
                  <a:cubicBezTo>
                    <a:pt x="1151443" y="1639570"/>
                    <a:pt x="1148529" y="1640840"/>
                    <a:pt x="1127158" y="1639570"/>
                  </a:cubicBezTo>
                  <a:lnTo>
                    <a:pt x="1125215" y="1639570"/>
                  </a:lnTo>
                  <a:cubicBezTo>
                    <a:pt x="1122301" y="1640840"/>
                    <a:pt x="1120358" y="1642110"/>
                    <a:pt x="1119386" y="1643380"/>
                  </a:cubicBezTo>
                  <a:cubicBezTo>
                    <a:pt x="1094130" y="1644650"/>
                    <a:pt x="1085387" y="1645920"/>
                    <a:pt x="1078587" y="1647190"/>
                  </a:cubicBezTo>
                  <a:lnTo>
                    <a:pt x="1054301" y="1644650"/>
                  </a:lnTo>
                  <a:cubicBezTo>
                    <a:pt x="1045559" y="1643380"/>
                    <a:pt x="1040702" y="1643380"/>
                    <a:pt x="1037787" y="1642110"/>
                  </a:cubicBezTo>
                  <a:lnTo>
                    <a:pt x="1037787" y="1633220"/>
                  </a:lnTo>
                  <a:lnTo>
                    <a:pt x="922189" y="1630680"/>
                  </a:lnTo>
                  <a:lnTo>
                    <a:pt x="925103" y="1635760"/>
                  </a:lnTo>
                  <a:cubicBezTo>
                    <a:pt x="917332" y="1637030"/>
                    <a:pt x="901789" y="1639570"/>
                    <a:pt x="891103" y="1639570"/>
                  </a:cubicBezTo>
                  <a:cubicBezTo>
                    <a:pt x="886246" y="1639570"/>
                    <a:pt x="881389" y="1640840"/>
                    <a:pt x="877504" y="1640840"/>
                  </a:cubicBezTo>
                  <a:lnTo>
                    <a:pt x="840740" y="1640840"/>
                  </a:lnTo>
                  <a:lnTo>
                    <a:pt x="840740" y="1637030"/>
                  </a:lnTo>
                  <a:lnTo>
                    <a:pt x="836930" y="1638300"/>
                  </a:lnTo>
                  <a:cubicBezTo>
                    <a:pt x="830580" y="1639570"/>
                    <a:pt x="805180" y="1640840"/>
                    <a:pt x="778510" y="1642110"/>
                  </a:cubicBezTo>
                  <a:lnTo>
                    <a:pt x="778510" y="1637030"/>
                  </a:lnTo>
                  <a:cubicBezTo>
                    <a:pt x="754380" y="1635760"/>
                    <a:pt x="734060" y="1637030"/>
                    <a:pt x="713740" y="1639570"/>
                  </a:cubicBezTo>
                  <a:cubicBezTo>
                    <a:pt x="687070" y="1642110"/>
                    <a:pt x="660400" y="1644650"/>
                    <a:pt x="623570" y="1639570"/>
                  </a:cubicBezTo>
                  <a:cubicBezTo>
                    <a:pt x="614680" y="1639570"/>
                    <a:pt x="601980" y="1637030"/>
                    <a:pt x="589280" y="1635760"/>
                  </a:cubicBezTo>
                  <a:cubicBezTo>
                    <a:pt x="561340" y="1631950"/>
                    <a:pt x="551180" y="1630680"/>
                    <a:pt x="546100" y="1635760"/>
                  </a:cubicBezTo>
                  <a:lnTo>
                    <a:pt x="544830" y="1637030"/>
                  </a:lnTo>
                  <a:cubicBezTo>
                    <a:pt x="537210" y="1637030"/>
                    <a:pt x="529590" y="1637030"/>
                    <a:pt x="520700" y="1638300"/>
                  </a:cubicBezTo>
                  <a:cubicBezTo>
                    <a:pt x="497840" y="1639570"/>
                    <a:pt x="474980" y="1640840"/>
                    <a:pt x="448310" y="1637030"/>
                  </a:cubicBezTo>
                  <a:lnTo>
                    <a:pt x="445770" y="1637030"/>
                  </a:lnTo>
                  <a:cubicBezTo>
                    <a:pt x="444500" y="1637030"/>
                    <a:pt x="443230" y="1637030"/>
                    <a:pt x="443230" y="1638300"/>
                  </a:cubicBezTo>
                  <a:lnTo>
                    <a:pt x="429260" y="1635760"/>
                  </a:lnTo>
                  <a:cubicBezTo>
                    <a:pt x="416560" y="1633220"/>
                    <a:pt x="393700" y="1634490"/>
                    <a:pt x="373380" y="1635760"/>
                  </a:cubicBezTo>
                  <a:cubicBezTo>
                    <a:pt x="363220" y="1635760"/>
                    <a:pt x="351790" y="1637030"/>
                    <a:pt x="346710" y="1637030"/>
                  </a:cubicBezTo>
                  <a:lnTo>
                    <a:pt x="345440" y="1631950"/>
                  </a:lnTo>
                  <a:cubicBezTo>
                    <a:pt x="323850" y="1638300"/>
                    <a:pt x="297180" y="1638300"/>
                    <a:pt x="266700" y="1637030"/>
                  </a:cubicBezTo>
                  <a:cubicBezTo>
                    <a:pt x="242570" y="1635760"/>
                    <a:pt x="214630" y="1635760"/>
                    <a:pt x="185420" y="1638300"/>
                  </a:cubicBezTo>
                  <a:lnTo>
                    <a:pt x="189230" y="1633220"/>
                  </a:lnTo>
                  <a:lnTo>
                    <a:pt x="166370" y="1635760"/>
                  </a:lnTo>
                  <a:cubicBezTo>
                    <a:pt x="163830" y="1635760"/>
                    <a:pt x="161290" y="1635760"/>
                    <a:pt x="157480" y="1637030"/>
                  </a:cubicBezTo>
                  <a:lnTo>
                    <a:pt x="156210" y="1630680"/>
                  </a:lnTo>
                  <a:cubicBezTo>
                    <a:pt x="139700" y="1631950"/>
                    <a:pt x="123190" y="1633220"/>
                    <a:pt x="101600" y="1631950"/>
                  </a:cubicBezTo>
                  <a:lnTo>
                    <a:pt x="97790" y="1631950"/>
                  </a:lnTo>
                  <a:lnTo>
                    <a:pt x="87630" y="1630680"/>
                  </a:lnTo>
                  <a:lnTo>
                    <a:pt x="87630" y="1610360"/>
                  </a:lnTo>
                  <a:lnTo>
                    <a:pt x="74930" y="1610360"/>
                  </a:lnTo>
                  <a:lnTo>
                    <a:pt x="74930" y="1604010"/>
                  </a:lnTo>
                  <a:cubicBezTo>
                    <a:pt x="76200" y="1590040"/>
                    <a:pt x="77470" y="1581150"/>
                    <a:pt x="80010" y="1570990"/>
                  </a:cubicBezTo>
                  <a:lnTo>
                    <a:pt x="80010" y="1568450"/>
                  </a:lnTo>
                  <a:cubicBezTo>
                    <a:pt x="85090" y="1544320"/>
                    <a:pt x="88900" y="1517650"/>
                    <a:pt x="87630" y="1447800"/>
                  </a:cubicBezTo>
                  <a:lnTo>
                    <a:pt x="83820" y="1447800"/>
                  </a:lnTo>
                  <a:cubicBezTo>
                    <a:pt x="85090" y="1426210"/>
                    <a:pt x="86360" y="1408430"/>
                    <a:pt x="88900" y="1398270"/>
                  </a:cubicBezTo>
                  <a:cubicBezTo>
                    <a:pt x="88900" y="1350010"/>
                    <a:pt x="87630" y="1347470"/>
                    <a:pt x="81280" y="1347470"/>
                  </a:cubicBezTo>
                  <a:cubicBezTo>
                    <a:pt x="81280" y="1334770"/>
                    <a:pt x="80010" y="1324610"/>
                    <a:pt x="77470" y="1311910"/>
                  </a:cubicBezTo>
                  <a:cubicBezTo>
                    <a:pt x="76200" y="1301750"/>
                    <a:pt x="73660" y="1290320"/>
                    <a:pt x="73660" y="1276350"/>
                  </a:cubicBezTo>
                  <a:lnTo>
                    <a:pt x="78740" y="1276350"/>
                  </a:lnTo>
                  <a:lnTo>
                    <a:pt x="78740" y="1270000"/>
                  </a:lnTo>
                  <a:cubicBezTo>
                    <a:pt x="81280" y="1206500"/>
                    <a:pt x="77470" y="1198880"/>
                    <a:pt x="73660" y="1191260"/>
                  </a:cubicBezTo>
                  <a:cubicBezTo>
                    <a:pt x="72390" y="1188720"/>
                    <a:pt x="71120" y="1184910"/>
                    <a:pt x="69850" y="1174750"/>
                  </a:cubicBezTo>
                  <a:lnTo>
                    <a:pt x="78740" y="1173480"/>
                  </a:lnTo>
                  <a:lnTo>
                    <a:pt x="77470" y="1141730"/>
                  </a:lnTo>
                  <a:lnTo>
                    <a:pt x="86360" y="1155700"/>
                  </a:lnTo>
                  <a:lnTo>
                    <a:pt x="83820" y="1127760"/>
                  </a:lnTo>
                  <a:cubicBezTo>
                    <a:pt x="78740" y="1071880"/>
                    <a:pt x="80010" y="1050290"/>
                    <a:pt x="81280" y="1000760"/>
                  </a:cubicBezTo>
                  <a:lnTo>
                    <a:pt x="82550" y="977900"/>
                  </a:lnTo>
                  <a:lnTo>
                    <a:pt x="85090" y="957580"/>
                  </a:lnTo>
                  <a:cubicBezTo>
                    <a:pt x="87630" y="933450"/>
                    <a:pt x="87630" y="902970"/>
                    <a:pt x="86360" y="877570"/>
                  </a:cubicBezTo>
                  <a:lnTo>
                    <a:pt x="88900" y="877570"/>
                  </a:lnTo>
                  <a:cubicBezTo>
                    <a:pt x="87630" y="871220"/>
                    <a:pt x="87630" y="866140"/>
                    <a:pt x="87630" y="861060"/>
                  </a:cubicBezTo>
                  <a:lnTo>
                    <a:pt x="87630" y="859168"/>
                  </a:lnTo>
                  <a:lnTo>
                    <a:pt x="83820" y="859168"/>
                  </a:lnTo>
                  <a:lnTo>
                    <a:pt x="78740" y="859168"/>
                  </a:lnTo>
                  <a:lnTo>
                    <a:pt x="83820" y="859168"/>
                  </a:lnTo>
                  <a:cubicBezTo>
                    <a:pt x="83820" y="859168"/>
                    <a:pt x="83820" y="859168"/>
                    <a:pt x="82550" y="859168"/>
                  </a:cubicBezTo>
                  <a:lnTo>
                    <a:pt x="91440" y="859168"/>
                  </a:lnTo>
                  <a:lnTo>
                    <a:pt x="91440" y="859168"/>
                  </a:lnTo>
                  <a:lnTo>
                    <a:pt x="86360" y="859168"/>
                  </a:lnTo>
                  <a:cubicBezTo>
                    <a:pt x="87630" y="859168"/>
                    <a:pt x="87630" y="859168"/>
                    <a:pt x="88900" y="859168"/>
                  </a:cubicBezTo>
                  <a:cubicBezTo>
                    <a:pt x="90170" y="859168"/>
                    <a:pt x="91440" y="859168"/>
                    <a:pt x="92710" y="859168"/>
                  </a:cubicBezTo>
                  <a:lnTo>
                    <a:pt x="93980" y="859168"/>
                  </a:lnTo>
                  <a:cubicBezTo>
                    <a:pt x="95250" y="859168"/>
                    <a:pt x="92710" y="859168"/>
                    <a:pt x="91440" y="859168"/>
                  </a:cubicBezTo>
                  <a:cubicBezTo>
                    <a:pt x="88900" y="859168"/>
                    <a:pt x="86360" y="859168"/>
                    <a:pt x="88900" y="859168"/>
                  </a:cubicBezTo>
                  <a:lnTo>
                    <a:pt x="88900" y="859168"/>
                  </a:lnTo>
                  <a:cubicBezTo>
                    <a:pt x="87630" y="859168"/>
                    <a:pt x="87630" y="859168"/>
                    <a:pt x="86360" y="859168"/>
                  </a:cubicBezTo>
                  <a:cubicBezTo>
                    <a:pt x="86360" y="859168"/>
                    <a:pt x="87630" y="859168"/>
                    <a:pt x="87630" y="859168"/>
                  </a:cubicBezTo>
                  <a:cubicBezTo>
                    <a:pt x="88900" y="859168"/>
                    <a:pt x="91440" y="859168"/>
                    <a:pt x="86360" y="859168"/>
                  </a:cubicBezTo>
                  <a:lnTo>
                    <a:pt x="95250" y="859168"/>
                  </a:lnTo>
                  <a:lnTo>
                    <a:pt x="95250" y="859168"/>
                  </a:lnTo>
                  <a:cubicBezTo>
                    <a:pt x="95250" y="859168"/>
                    <a:pt x="93980" y="859168"/>
                    <a:pt x="87630" y="859168"/>
                  </a:cubicBezTo>
                  <a:cubicBezTo>
                    <a:pt x="85090" y="859168"/>
                    <a:pt x="83820" y="859168"/>
                    <a:pt x="81280" y="859168"/>
                  </a:cubicBezTo>
                  <a:cubicBezTo>
                    <a:pt x="81280" y="859168"/>
                    <a:pt x="81280" y="859168"/>
                    <a:pt x="80010" y="859168"/>
                  </a:cubicBezTo>
                  <a:cubicBezTo>
                    <a:pt x="78740" y="859168"/>
                    <a:pt x="80010" y="859168"/>
                    <a:pt x="80010" y="859168"/>
                  </a:cubicBezTo>
                  <a:cubicBezTo>
                    <a:pt x="81280" y="859168"/>
                    <a:pt x="82550" y="859168"/>
                    <a:pt x="85090" y="859168"/>
                  </a:cubicBezTo>
                  <a:cubicBezTo>
                    <a:pt x="88900" y="859168"/>
                    <a:pt x="90170" y="859168"/>
                    <a:pt x="90170" y="859168"/>
                  </a:cubicBezTo>
                  <a:lnTo>
                    <a:pt x="90170" y="859168"/>
                  </a:lnTo>
                  <a:lnTo>
                    <a:pt x="88900" y="859168"/>
                  </a:lnTo>
                  <a:cubicBezTo>
                    <a:pt x="85090" y="859168"/>
                    <a:pt x="81280" y="859168"/>
                    <a:pt x="81280" y="859168"/>
                  </a:cubicBezTo>
                  <a:lnTo>
                    <a:pt x="82550" y="859168"/>
                  </a:lnTo>
                  <a:lnTo>
                    <a:pt x="82550" y="859168"/>
                  </a:lnTo>
                  <a:cubicBezTo>
                    <a:pt x="83820" y="859168"/>
                    <a:pt x="85090" y="859168"/>
                    <a:pt x="91440" y="859168"/>
                  </a:cubicBezTo>
                  <a:cubicBezTo>
                    <a:pt x="99060" y="859168"/>
                    <a:pt x="99060" y="859168"/>
                    <a:pt x="101600" y="859168"/>
                  </a:cubicBezTo>
                  <a:lnTo>
                    <a:pt x="102870" y="859168"/>
                  </a:lnTo>
                  <a:lnTo>
                    <a:pt x="99060" y="859168"/>
                  </a:lnTo>
                  <a:cubicBezTo>
                    <a:pt x="92710" y="859168"/>
                    <a:pt x="92710" y="859168"/>
                    <a:pt x="92710" y="859168"/>
                  </a:cubicBezTo>
                  <a:cubicBezTo>
                    <a:pt x="92710" y="859168"/>
                    <a:pt x="90170" y="859168"/>
                    <a:pt x="83820" y="859168"/>
                  </a:cubicBezTo>
                  <a:lnTo>
                    <a:pt x="85090" y="859168"/>
                  </a:lnTo>
                  <a:lnTo>
                    <a:pt x="87630" y="859168"/>
                  </a:lnTo>
                  <a:cubicBezTo>
                    <a:pt x="91440" y="859168"/>
                    <a:pt x="88900" y="859168"/>
                    <a:pt x="85090" y="859168"/>
                  </a:cubicBezTo>
                  <a:cubicBezTo>
                    <a:pt x="81280" y="859168"/>
                    <a:pt x="77470" y="859168"/>
                    <a:pt x="78740" y="859168"/>
                  </a:cubicBezTo>
                  <a:cubicBezTo>
                    <a:pt x="80010" y="859168"/>
                    <a:pt x="80010" y="859168"/>
                    <a:pt x="81280" y="859168"/>
                  </a:cubicBezTo>
                  <a:lnTo>
                    <a:pt x="85090" y="859168"/>
                  </a:lnTo>
                  <a:lnTo>
                    <a:pt x="81280" y="859168"/>
                  </a:lnTo>
                  <a:lnTo>
                    <a:pt x="81280" y="859168"/>
                  </a:lnTo>
                  <a:lnTo>
                    <a:pt x="83820" y="859168"/>
                  </a:lnTo>
                  <a:lnTo>
                    <a:pt x="82550" y="859168"/>
                  </a:lnTo>
                  <a:lnTo>
                    <a:pt x="87630" y="859168"/>
                  </a:lnTo>
                  <a:lnTo>
                    <a:pt x="82550" y="859168"/>
                  </a:lnTo>
                  <a:cubicBezTo>
                    <a:pt x="81280" y="859168"/>
                    <a:pt x="78740" y="859168"/>
                    <a:pt x="77470" y="859168"/>
                  </a:cubicBezTo>
                  <a:lnTo>
                    <a:pt x="81280" y="859168"/>
                  </a:lnTo>
                  <a:cubicBezTo>
                    <a:pt x="90170" y="859168"/>
                    <a:pt x="88900" y="859168"/>
                    <a:pt x="87630" y="859168"/>
                  </a:cubicBezTo>
                  <a:cubicBezTo>
                    <a:pt x="86360" y="859168"/>
                    <a:pt x="86360" y="859168"/>
                    <a:pt x="85090" y="85916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68761" y="83820"/>
                    <a:pt x="895960" y="85090"/>
                    <a:pt x="928017" y="85090"/>
                  </a:cubicBezTo>
                  <a:lnTo>
                    <a:pt x="950360" y="85090"/>
                  </a:lnTo>
                  <a:lnTo>
                    <a:pt x="941617" y="80010"/>
                  </a:lnTo>
                  <a:cubicBezTo>
                    <a:pt x="947445" y="80010"/>
                    <a:pt x="951331" y="81280"/>
                    <a:pt x="956188" y="81280"/>
                  </a:cubicBezTo>
                  <a:cubicBezTo>
                    <a:pt x="959103" y="81280"/>
                    <a:pt x="962017" y="82550"/>
                    <a:pt x="964931" y="82550"/>
                  </a:cubicBezTo>
                  <a:lnTo>
                    <a:pt x="966874" y="82550"/>
                  </a:lnTo>
                  <a:cubicBezTo>
                    <a:pt x="969788" y="81280"/>
                    <a:pt x="973674" y="80010"/>
                    <a:pt x="975617" y="77470"/>
                  </a:cubicBezTo>
                  <a:lnTo>
                    <a:pt x="975617" y="78740"/>
                  </a:lnTo>
                  <a:cubicBezTo>
                    <a:pt x="997959" y="83820"/>
                    <a:pt x="1013502" y="82550"/>
                    <a:pt x="1026130" y="78740"/>
                  </a:cubicBezTo>
                  <a:lnTo>
                    <a:pt x="1028073" y="78740"/>
                  </a:lnTo>
                  <a:cubicBezTo>
                    <a:pt x="1074701" y="78740"/>
                    <a:pt x="1127158" y="78740"/>
                    <a:pt x="1138815" y="86360"/>
                  </a:cubicBezTo>
                  <a:lnTo>
                    <a:pt x="1140757" y="86360"/>
                  </a:lnTo>
                  <a:cubicBezTo>
                    <a:pt x="1158243" y="86360"/>
                    <a:pt x="1162129" y="86360"/>
                    <a:pt x="1163100" y="80010"/>
                  </a:cubicBezTo>
                  <a:lnTo>
                    <a:pt x="1170871" y="80010"/>
                  </a:lnTo>
                  <a:lnTo>
                    <a:pt x="1183500" y="83820"/>
                  </a:lnTo>
                  <a:lnTo>
                    <a:pt x="1195157" y="78740"/>
                  </a:lnTo>
                  <a:cubicBezTo>
                    <a:pt x="1200985" y="78740"/>
                    <a:pt x="1206814" y="78740"/>
                    <a:pt x="1210700" y="80010"/>
                  </a:cubicBezTo>
                  <a:lnTo>
                    <a:pt x="1210700" y="88900"/>
                  </a:lnTo>
                  <a:cubicBezTo>
                    <a:pt x="1234985" y="91440"/>
                    <a:pt x="1270927" y="90170"/>
                    <a:pt x="1297156" y="88900"/>
                  </a:cubicBezTo>
                  <a:cubicBezTo>
                    <a:pt x="1308813" y="88900"/>
                    <a:pt x="1319498" y="87630"/>
                    <a:pt x="1325327" y="87630"/>
                  </a:cubicBezTo>
                  <a:lnTo>
                    <a:pt x="1325327" y="85090"/>
                  </a:lnTo>
                  <a:lnTo>
                    <a:pt x="1404983" y="85090"/>
                  </a:lnTo>
                  <a:lnTo>
                    <a:pt x="1404983" y="87630"/>
                  </a:lnTo>
                  <a:cubicBezTo>
                    <a:pt x="1407897" y="86360"/>
                    <a:pt x="1410811" y="86360"/>
                    <a:pt x="1412754" y="85090"/>
                  </a:cubicBezTo>
                  <a:lnTo>
                    <a:pt x="1438983" y="85090"/>
                  </a:lnTo>
                  <a:cubicBezTo>
                    <a:pt x="1507953" y="85090"/>
                    <a:pt x="1579838" y="85090"/>
                    <a:pt x="1642980" y="81280"/>
                  </a:cubicBezTo>
                  <a:lnTo>
                    <a:pt x="1646866" y="81280"/>
                  </a:lnTo>
                  <a:cubicBezTo>
                    <a:pt x="1653666" y="81280"/>
                    <a:pt x="1659494" y="80010"/>
                    <a:pt x="1666294" y="80010"/>
                  </a:cubicBezTo>
                  <a:lnTo>
                    <a:pt x="1699322" y="77470"/>
                  </a:lnTo>
                  <a:lnTo>
                    <a:pt x="1692522" y="74930"/>
                  </a:lnTo>
                  <a:lnTo>
                    <a:pt x="1707094" y="74930"/>
                  </a:lnTo>
                  <a:cubicBezTo>
                    <a:pt x="1711951" y="78740"/>
                    <a:pt x="1720693" y="81280"/>
                    <a:pt x="1726522" y="83820"/>
                  </a:cubicBezTo>
                  <a:lnTo>
                    <a:pt x="1727493" y="77470"/>
                  </a:lnTo>
                  <a:lnTo>
                    <a:pt x="1728465" y="82550"/>
                  </a:lnTo>
                  <a:cubicBezTo>
                    <a:pt x="1731379" y="81280"/>
                    <a:pt x="1749836" y="82550"/>
                    <a:pt x="1765379" y="82550"/>
                  </a:cubicBezTo>
                  <a:lnTo>
                    <a:pt x="1810064" y="82550"/>
                  </a:lnTo>
                  <a:lnTo>
                    <a:pt x="1810064" y="78740"/>
                  </a:lnTo>
                  <a:cubicBezTo>
                    <a:pt x="1813950" y="78740"/>
                    <a:pt x="1816864" y="78740"/>
                    <a:pt x="1820749" y="77470"/>
                  </a:cubicBezTo>
                  <a:lnTo>
                    <a:pt x="1821721" y="77470"/>
                  </a:lnTo>
                  <a:cubicBezTo>
                    <a:pt x="1832406" y="76200"/>
                    <a:pt x="1844064" y="74930"/>
                    <a:pt x="1857663" y="73660"/>
                  </a:cubicBezTo>
                  <a:cubicBezTo>
                    <a:pt x="1856692" y="74930"/>
                    <a:pt x="1856692" y="76200"/>
                    <a:pt x="1855720" y="77470"/>
                  </a:cubicBezTo>
                  <a:cubicBezTo>
                    <a:pt x="1854749" y="83820"/>
                    <a:pt x="1860578" y="87630"/>
                    <a:pt x="1863492" y="88900"/>
                  </a:cubicBezTo>
                  <a:lnTo>
                    <a:pt x="1865435" y="88900"/>
                  </a:lnTo>
                  <a:cubicBezTo>
                    <a:pt x="1891663" y="90170"/>
                    <a:pt x="1896520" y="88900"/>
                    <a:pt x="1900406" y="85090"/>
                  </a:cubicBezTo>
                  <a:cubicBezTo>
                    <a:pt x="1901377" y="83820"/>
                    <a:pt x="1903320" y="82550"/>
                    <a:pt x="1925662" y="83820"/>
                  </a:cubicBezTo>
                  <a:lnTo>
                    <a:pt x="1927605" y="83820"/>
                  </a:lnTo>
                  <a:cubicBezTo>
                    <a:pt x="1930520" y="82550"/>
                    <a:pt x="1932462" y="81280"/>
                    <a:pt x="1933434" y="80010"/>
                  </a:cubicBezTo>
                  <a:cubicBezTo>
                    <a:pt x="1958691" y="78740"/>
                    <a:pt x="1967433" y="77470"/>
                    <a:pt x="1974233" y="76200"/>
                  </a:cubicBezTo>
                  <a:lnTo>
                    <a:pt x="1998519" y="78740"/>
                  </a:lnTo>
                  <a:cubicBezTo>
                    <a:pt x="2007261" y="80010"/>
                    <a:pt x="2012118" y="80010"/>
                    <a:pt x="2015033" y="81280"/>
                  </a:cubicBezTo>
                  <a:lnTo>
                    <a:pt x="2015033" y="90170"/>
                  </a:lnTo>
                  <a:lnTo>
                    <a:pt x="2130632" y="92710"/>
                  </a:lnTo>
                  <a:lnTo>
                    <a:pt x="2126746" y="91440"/>
                  </a:lnTo>
                  <a:cubicBezTo>
                    <a:pt x="2134517" y="90170"/>
                    <a:pt x="2150060" y="87630"/>
                    <a:pt x="2160745" y="87630"/>
                  </a:cubicBezTo>
                  <a:cubicBezTo>
                    <a:pt x="2184060" y="85090"/>
                    <a:pt x="2193774" y="83820"/>
                    <a:pt x="2197806" y="81280"/>
                  </a:cubicBezTo>
                  <a:lnTo>
                    <a:pt x="2207966" y="81280"/>
                  </a:lnTo>
                  <a:lnTo>
                    <a:pt x="2210506" y="85090"/>
                  </a:lnTo>
                  <a:lnTo>
                    <a:pt x="2210506" y="63500"/>
                  </a:lnTo>
                  <a:lnTo>
                    <a:pt x="2213046" y="63500"/>
                  </a:lnTo>
                  <a:lnTo>
                    <a:pt x="2211776" y="85090"/>
                  </a:lnTo>
                  <a:lnTo>
                    <a:pt x="2215585" y="83820"/>
                  </a:lnTo>
                  <a:cubicBezTo>
                    <a:pt x="2221935" y="82550"/>
                    <a:pt x="2247335" y="81280"/>
                    <a:pt x="2274006" y="80010"/>
                  </a:cubicBezTo>
                  <a:lnTo>
                    <a:pt x="2274006" y="85090"/>
                  </a:lnTo>
                  <a:cubicBezTo>
                    <a:pt x="2298135" y="86360"/>
                    <a:pt x="2318456" y="85090"/>
                    <a:pt x="2338776" y="82550"/>
                  </a:cubicBezTo>
                  <a:cubicBezTo>
                    <a:pt x="2365446" y="80010"/>
                    <a:pt x="2392116" y="77470"/>
                    <a:pt x="2428946" y="82550"/>
                  </a:cubicBezTo>
                  <a:cubicBezTo>
                    <a:pt x="2437835" y="82550"/>
                    <a:pt x="2450535" y="85090"/>
                    <a:pt x="2463235" y="86360"/>
                  </a:cubicBezTo>
                  <a:cubicBezTo>
                    <a:pt x="2491176" y="90170"/>
                    <a:pt x="2501335" y="91440"/>
                    <a:pt x="2506416" y="86360"/>
                  </a:cubicBezTo>
                  <a:lnTo>
                    <a:pt x="2507685" y="85090"/>
                  </a:lnTo>
                  <a:cubicBezTo>
                    <a:pt x="2515306" y="85090"/>
                    <a:pt x="2522926" y="85090"/>
                    <a:pt x="2531816" y="83820"/>
                  </a:cubicBezTo>
                  <a:cubicBezTo>
                    <a:pt x="2554676" y="82550"/>
                    <a:pt x="2577535" y="81280"/>
                    <a:pt x="2604206" y="85090"/>
                  </a:cubicBezTo>
                  <a:lnTo>
                    <a:pt x="2606746" y="85090"/>
                  </a:lnTo>
                  <a:cubicBezTo>
                    <a:pt x="2608016" y="85090"/>
                    <a:pt x="2609285" y="85090"/>
                    <a:pt x="2609285" y="83820"/>
                  </a:cubicBezTo>
                  <a:lnTo>
                    <a:pt x="2623256" y="86360"/>
                  </a:lnTo>
                  <a:cubicBezTo>
                    <a:pt x="2635956" y="88900"/>
                    <a:pt x="2658816" y="87630"/>
                    <a:pt x="2679135" y="86360"/>
                  </a:cubicBezTo>
                  <a:cubicBezTo>
                    <a:pt x="2689296" y="86360"/>
                    <a:pt x="2700726" y="85090"/>
                    <a:pt x="2707076" y="85090"/>
                  </a:cubicBezTo>
                  <a:lnTo>
                    <a:pt x="2708346" y="90170"/>
                  </a:lnTo>
                  <a:cubicBezTo>
                    <a:pt x="2729935" y="83820"/>
                    <a:pt x="2756606" y="83820"/>
                    <a:pt x="2787085" y="85090"/>
                  </a:cubicBezTo>
                  <a:cubicBezTo>
                    <a:pt x="2811216" y="86360"/>
                    <a:pt x="2839156" y="86360"/>
                    <a:pt x="2868365" y="83820"/>
                  </a:cubicBezTo>
                  <a:lnTo>
                    <a:pt x="2864556" y="87630"/>
                  </a:lnTo>
                  <a:lnTo>
                    <a:pt x="2887415" y="85090"/>
                  </a:lnTo>
                  <a:cubicBezTo>
                    <a:pt x="2889956" y="85090"/>
                    <a:pt x="2892496" y="85090"/>
                    <a:pt x="2896306" y="83820"/>
                  </a:cubicBezTo>
                  <a:lnTo>
                    <a:pt x="2897576" y="90170"/>
                  </a:lnTo>
                  <a:cubicBezTo>
                    <a:pt x="2914085" y="88900"/>
                    <a:pt x="2930596" y="87630"/>
                    <a:pt x="2952185" y="88900"/>
                  </a:cubicBezTo>
                  <a:lnTo>
                    <a:pt x="2955996" y="88900"/>
                  </a:lnTo>
                  <a:lnTo>
                    <a:pt x="2966156" y="90170"/>
                  </a:lnTo>
                  <a:lnTo>
                    <a:pt x="2966156" y="109220"/>
                  </a:lnTo>
                  <a:lnTo>
                    <a:pt x="2978856" y="109220"/>
                  </a:lnTo>
                  <a:lnTo>
                    <a:pt x="2978856" y="115570"/>
                  </a:lnTo>
                  <a:cubicBezTo>
                    <a:pt x="2977585" y="129540"/>
                    <a:pt x="2976315" y="138430"/>
                    <a:pt x="2973776" y="148590"/>
                  </a:cubicBezTo>
                  <a:lnTo>
                    <a:pt x="2973776" y="151130"/>
                  </a:lnTo>
                  <a:cubicBezTo>
                    <a:pt x="2968696" y="176530"/>
                    <a:pt x="2964885" y="201930"/>
                    <a:pt x="2966156" y="271780"/>
                  </a:cubicBezTo>
                  <a:lnTo>
                    <a:pt x="2969965" y="271780"/>
                  </a:lnTo>
                  <a:cubicBezTo>
                    <a:pt x="2968696" y="293370"/>
                    <a:pt x="2967426" y="311150"/>
                    <a:pt x="2964885" y="321310"/>
                  </a:cubicBezTo>
                  <a:cubicBezTo>
                    <a:pt x="2964885" y="369570"/>
                    <a:pt x="2966156" y="372110"/>
                    <a:pt x="2972506" y="372110"/>
                  </a:cubicBezTo>
                  <a:cubicBezTo>
                    <a:pt x="2972506" y="384810"/>
                    <a:pt x="2973776" y="394970"/>
                    <a:pt x="2976315" y="407670"/>
                  </a:cubicBezTo>
                  <a:cubicBezTo>
                    <a:pt x="2977585" y="417830"/>
                    <a:pt x="2980126" y="429260"/>
                    <a:pt x="2980126" y="443230"/>
                  </a:cubicBezTo>
                  <a:lnTo>
                    <a:pt x="2975046" y="443230"/>
                  </a:lnTo>
                  <a:lnTo>
                    <a:pt x="2975046" y="449580"/>
                  </a:lnTo>
                  <a:cubicBezTo>
                    <a:pt x="2972506" y="513080"/>
                    <a:pt x="2976315" y="520700"/>
                    <a:pt x="2980126" y="528320"/>
                  </a:cubicBezTo>
                  <a:cubicBezTo>
                    <a:pt x="2981396" y="530860"/>
                    <a:pt x="2982665" y="534670"/>
                    <a:pt x="2983935" y="544830"/>
                  </a:cubicBezTo>
                  <a:lnTo>
                    <a:pt x="2975046" y="546100"/>
                  </a:lnTo>
                  <a:close/>
                  <a:moveTo>
                    <a:pt x="2978856" y="756920"/>
                  </a:moveTo>
                  <a:lnTo>
                    <a:pt x="2976315" y="751840"/>
                  </a:lnTo>
                  <a:lnTo>
                    <a:pt x="2977585" y="745490"/>
                  </a:lnTo>
                  <a:cubicBezTo>
                    <a:pt x="2978856" y="750570"/>
                    <a:pt x="2978856" y="754380"/>
                    <a:pt x="2978856" y="756920"/>
                  </a:cubicBezTo>
                  <a:close/>
                  <a:moveTo>
                    <a:pt x="73660" y="963930"/>
                  </a:moveTo>
                  <a:lnTo>
                    <a:pt x="76200" y="969010"/>
                  </a:lnTo>
                  <a:lnTo>
                    <a:pt x="74930" y="975360"/>
                  </a:lnTo>
                  <a:cubicBezTo>
                    <a:pt x="73660" y="971550"/>
                    <a:pt x="73660" y="967740"/>
                    <a:pt x="73660" y="963930"/>
                  </a:cubicBezTo>
                  <a:close/>
                  <a:moveTo>
                    <a:pt x="3014415" y="628650"/>
                  </a:moveTo>
                  <a:lnTo>
                    <a:pt x="3014415" y="619760"/>
                  </a:lnTo>
                  <a:cubicBezTo>
                    <a:pt x="3014415" y="623570"/>
                    <a:pt x="3015685" y="626110"/>
                    <a:pt x="3015685" y="628650"/>
                  </a:cubicBezTo>
                  <a:lnTo>
                    <a:pt x="3014415" y="628650"/>
                  </a:lnTo>
                  <a:close/>
                  <a:moveTo>
                    <a:pt x="3043626" y="859168"/>
                  </a:moveTo>
                  <a:lnTo>
                    <a:pt x="3039815" y="859168"/>
                  </a:lnTo>
                  <a:cubicBezTo>
                    <a:pt x="3041085" y="859168"/>
                    <a:pt x="3042356" y="859168"/>
                    <a:pt x="3043626" y="859168"/>
                  </a:cubicBezTo>
                  <a:close/>
                </a:path>
              </a:pathLst>
            </a:custGeom>
            <a:solidFill>
              <a:srgbClr val="AD9472"/>
            </a:solidFill>
          </p:spPr>
          <p:txBody>
            <a:bodyPr/>
            <a:lstStyle/>
            <a:p>
              <a:endParaRPr lang="en-ZA"/>
            </a:p>
          </p:txBody>
        </p:sp>
      </p:grpSp>
      <p:sp>
        <p:nvSpPr>
          <p:cNvPr id="4" name="Freeform 4"/>
          <p:cNvSpPr/>
          <p:nvPr/>
        </p:nvSpPr>
        <p:spPr>
          <a:xfrm>
            <a:off x="2913753" y="1028700"/>
            <a:ext cx="11661511" cy="7306398"/>
          </a:xfrm>
          <a:custGeom>
            <a:avLst/>
            <a:gdLst/>
            <a:ahLst/>
            <a:cxnLst/>
            <a:rect l="l" t="t" r="r" b="b"/>
            <a:pathLst>
              <a:path w="11661511" h="7306398">
                <a:moveTo>
                  <a:pt x="0" y="0"/>
                </a:moveTo>
                <a:lnTo>
                  <a:pt x="11661511" y="0"/>
                </a:lnTo>
                <a:lnTo>
                  <a:pt x="11661511" y="7306398"/>
                </a:lnTo>
                <a:lnTo>
                  <a:pt x="0" y="7306398"/>
                </a:lnTo>
                <a:lnTo>
                  <a:pt x="0" y="0"/>
                </a:lnTo>
                <a:close/>
              </a:path>
            </a:pathLst>
          </a:custGeom>
          <a:blipFill>
            <a:blip r:embed="rId2"/>
            <a:stretch>
              <a:fillRect t="-5969" b="-5969"/>
            </a:stretch>
          </a:blipFill>
        </p:spPr>
        <p:txBody>
          <a:bodyPr/>
          <a:lstStyle/>
          <a:p>
            <a:endParaRPr lang="en-ZA"/>
          </a:p>
        </p:txBody>
      </p:sp>
      <p:sp>
        <p:nvSpPr>
          <p:cNvPr id="5" name="TextBox 5"/>
          <p:cNvSpPr txBox="1"/>
          <p:nvPr/>
        </p:nvSpPr>
        <p:spPr>
          <a:xfrm>
            <a:off x="5923544" y="8374232"/>
            <a:ext cx="6440911" cy="1078230"/>
          </a:xfrm>
          <a:prstGeom prst="rect">
            <a:avLst/>
          </a:prstGeom>
        </p:spPr>
        <p:txBody>
          <a:bodyPr lIns="0" tIns="0" rIns="0" bIns="0" rtlCol="0" anchor="t">
            <a:spAutoFit/>
          </a:bodyPr>
          <a:lstStyle/>
          <a:p>
            <a:pPr algn="ctr">
              <a:lnSpc>
                <a:spcPts val="8820"/>
              </a:lnSpc>
              <a:spcBef>
                <a:spcPct val="0"/>
              </a:spcBef>
            </a:pPr>
            <a:r>
              <a:rPr lang="en-US" sz="6300">
                <a:solidFill>
                  <a:srgbClr val="FFFFFF"/>
                </a:solidFill>
                <a:latin typeface="Monterchi Serif"/>
              </a:rPr>
              <a:t>Binne ’n slaweskip   </a:t>
            </a:r>
            <a:r>
              <a:rPr lang="en-US" sz="6300">
                <a:solidFill>
                  <a:srgbClr val="000000"/>
                </a:solidFill>
                <a:latin typeface="Monterchi Serif"/>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2" name="Freeform 2"/>
          <p:cNvSpPr/>
          <p:nvPr/>
        </p:nvSpPr>
        <p:spPr>
          <a:xfrm>
            <a:off x="461568" y="688521"/>
            <a:ext cx="3889863" cy="5556948"/>
          </a:xfrm>
          <a:custGeom>
            <a:avLst/>
            <a:gdLst/>
            <a:ahLst/>
            <a:cxnLst/>
            <a:rect l="l" t="t" r="r" b="b"/>
            <a:pathLst>
              <a:path w="3889863" h="5556948">
                <a:moveTo>
                  <a:pt x="0" y="0"/>
                </a:moveTo>
                <a:lnTo>
                  <a:pt x="3889863" y="0"/>
                </a:lnTo>
                <a:lnTo>
                  <a:pt x="3889863" y="5556948"/>
                </a:lnTo>
                <a:lnTo>
                  <a:pt x="0" y="5556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3" name="Freeform 3"/>
          <p:cNvSpPr/>
          <p:nvPr/>
        </p:nvSpPr>
        <p:spPr>
          <a:xfrm>
            <a:off x="4905070" y="185177"/>
            <a:ext cx="7211331" cy="10101823"/>
          </a:xfrm>
          <a:custGeom>
            <a:avLst/>
            <a:gdLst/>
            <a:ahLst/>
            <a:cxnLst/>
            <a:rect l="l" t="t" r="r" b="b"/>
            <a:pathLst>
              <a:path w="7211331" h="10101823">
                <a:moveTo>
                  <a:pt x="0" y="0"/>
                </a:moveTo>
                <a:lnTo>
                  <a:pt x="7211331" y="0"/>
                </a:lnTo>
                <a:lnTo>
                  <a:pt x="7211331" y="10101823"/>
                </a:lnTo>
                <a:lnTo>
                  <a:pt x="0" y="10101823"/>
                </a:lnTo>
                <a:lnTo>
                  <a:pt x="0" y="0"/>
                </a:lnTo>
                <a:close/>
              </a:path>
            </a:pathLst>
          </a:custGeom>
          <a:blipFill>
            <a:blip r:embed="rId4"/>
            <a:stretch>
              <a:fillRect/>
            </a:stretch>
          </a:blipFill>
        </p:spPr>
        <p:txBody>
          <a:bodyPr/>
          <a:lstStyle/>
          <a:p>
            <a:endParaRPr lang="en-ZA"/>
          </a:p>
        </p:txBody>
      </p:sp>
      <p:sp>
        <p:nvSpPr>
          <p:cNvPr id="4" name="TextBox 4"/>
          <p:cNvSpPr txBox="1"/>
          <p:nvPr/>
        </p:nvSpPr>
        <p:spPr>
          <a:xfrm>
            <a:off x="12668851" y="208177"/>
            <a:ext cx="2829574" cy="3258818"/>
          </a:xfrm>
          <a:prstGeom prst="rect">
            <a:avLst/>
          </a:prstGeom>
        </p:spPr>
        <p:txBody>
          <a:bodyPr lIns="0" tIns="0" rIns="0" bIns="0" rtlCol="0" anchor="t">
            <a:spAutoFit/>
          </a:bodyPr>
          <a:lstStyle/>
          <a:p>
            <a:pPr algn="ctr">
              <a:lnSpc>
                <a:spcPts val="5180"/>
              </a:lnSpc>
              <a:spcBef>
                <a:spcPct val="0"/>
              </a:spcBef>
            </a:pPr>
            <a:r>
              <a:rPr lang="en-US" sz="3700">
                <a:solidFill>
                  <a:srgbClr val="000000"/>
                </a:solidFill>
                <a:latin typeface="Monterchi Serif"/>
              </a:rPr>
              <a:t>Slawe Kode opgestel deur die Kaapse goewerneur, Rijk Tulbagh.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668</Words>
  <Application>Microsoft Office PowerPoint</Application>
  <PresentationFormat>Custom</PresentationFormat>
  <Paragraphs>55</Paragraphs>
  <Slides>14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Intro Rust G Base2Line Bold</vt:lpstr>
      <vt:lpstr>Frunchy Sage</vt:lpstr>
      <vt:lpstr>Intro Rust G Base2Line</vt:lpstr>
      <vt:lpstr>Belleza</vt:lpstr>
      <vt:lpstr>Monterchi Serif Bold</vt:lpstr>
      <vt:lpstr>Josefin Sans Regular</vt:lpstr>
      <vt:lpstr>Josefin Sans Regular Bold Italics</vt:lpstr>
      <vt:lpstr>Monterchi Serif</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SlAWERNY</dc:title>
  <dc:creator>Togryers museum</dc:creator>
  <cp:lastModifiedBy>Bertdene.Laubscher@westerncape.gov.za</cp:lastModifiedBy>
  <cp:revision>1</cp:revision>
  <dcterms:created xsi:type="dcterms:W3CDTF">2006-08-16T00:00:00Z</dcterms:created>
  <dcterms:modified xsi:type="dcterms:W3CDTF">2024-04-05T06:35:59Z</dcterms:modified>
  <dc:identifier>DAFYwDMgzrw</dc:identifier>
</cp:coreProperties>
</file>