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259" r:id="rId4"/>
    <p:sldId id="257" r:id="rId5"/>
    <p:sldId id="276" r:id="rId6"/>
    <p:sldId id="285" r:id="rId7"/>
    <p:sldId id="261" r:id="rId8"/>
    <p:sldId id="282" r:id="rId9"/>
    <p:sldId id="260" r:id="rId10"/>
    <p:sldId id="280" r:id="rId11"/>
    <p:sldId id="266" r:id="rId12"/>
    <p:sldId id="287" r:id="rId13"/>
    <p:sldId id="278" r:id="rId14"/>
    <p:sldId id="283" r:id="rId15"/>
    <p:sldId id="284" r:id="rId16"/>
    <p:sldId id="268" r:id="rId17"/>
    <p:sldId id="286" r:id="rId18"/>
    <p:sldId id="270" r:id="rId19"/>
    <p:sldId id="277" r:id="rId20"/>
    <p:sldId id="273" r:id="rId21"/>
    <p:sldId id="279" r:id="rId22"/>
    <p:sldId id="274" r:id="rId23"/>
    <p:sldId id="275" r:id="rId24"/>
    <p:sldId id="267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91" autoAdjust="0"/>
    <p:restoredTop sz="94671" autoAdjust="0"/>
  </p:normalViewPr>
  <p:slideViewPr>
    <p:cSldViewPr>
      <p:cViewPr varScale="1">
        <p:scale>
          <a:sx n="65" d="100"/>
          <a:sy n="65" d="100"/>
        </p:scale>
        <p:origin x="690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53D1101F-CD69-443D-8784-43C239641FA2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0C9E5025-2C2B-4CC3-BA06-D9EEAFB89D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1101F-CD69-443D-8784-43C239641FA2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5025-2C2B-4CC3-BA06-D9EEAFB89D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1101F-CD69-443D-8784-43C239641FA2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5025-2C2B-4CC3-BA06-D9EEAFB89D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53D1101F-CD69-443D-8784-43C239641FA2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5025-2C2B-4CC3-BA06-D9EEAFB89D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Triangle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Isosceles Triangle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53D1101F-CD69-443D-8784-43C239641FA2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0C9E5025-2C2B-4CC3-BA06-D9EEAFB89D4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53D1101F-CD69-443D-8784-43C239641FA2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0C9E5025-2C2B-4CC3-BA06-D9EEAFB89D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53D1101F-CD69-443D-8784-43C239641FA2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0C9E5025-2C2B-4CC3-BA06-D9EEAFB89D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1101F-CD69-443D-8784-43C239641FA2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5025-2C2B-4CC3-BA06-D9EEAFB89D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53D1101F-CD69-443D-8784-43C239641FA2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0C9E5025-2C2B-4CC3-BA06-D9EEAFB89D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53D1101F-CD69-443D-8784-43C239641FA2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0C9E5025-2C2B-4CC3-BA06-D9EEAFB89D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53D1101F-CD69-443D-8784-43C239641FA2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0C9E5025-2C2B-4CC3-BA06-D9EEAFB89D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53D1101F-CD69-443D-8784-43C239641FA2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0C9E5025-2C2B-4CC3-BA06-D9EEAFB89D4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Bertdene\My Documents\My Pictures\dont-forget-memory-image-sm.jpg">
            <a:extLst>
              <a:ext uri="{FF2B5EF4-FFF2-40B4-BE49-F238E27FC236}">
                <a16:creationId xmlns:a16="http://schemas.microsoft.com/office/drawing/2014/main" id="{CE5F391F-52DD-4AEB-AF60-A9FDFA2FD3A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51920" y="1340768"/>
            <a:ext cx="4860453" cy="49685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151ABDD-24DC-45A2-8A6B-523F7B411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4625"/>
            <a:ext cx="6180438" cy="1440159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ZA" sz="2800" b="1" dirty="0">
                <a:solidFill>
                  <a:schemeClr val="tx1"/>
                </a:solidFill>
              </a:rPr>
              <a:t>Imbali </a:t>
            </a:r>
            <a:r>
              <a:rPr lang="en-ZA" sz="2800" b="1" dirty="0" err="1">
                <a:solidFill>
                  <a:schemeClr val="tx1"/>
                </a:solidFill>
              </a:rPr>
              <a:t>yabantu,imbaliso</a:t>
            </a:r>
            <a:r>
              <a:rPr lang="en-ZA" sz="2800" b="1" dirty="0">
                <a:solidFill>
                  <a:schemeClr val="tx1"/>
                </a:solidFill>
              </a:rPr>
              <a:t> nolwandlao-ntetha </a:t>
            </a:r>
            <a:r>
              <a:rPr lang="en-ZA" sz="2800" b="1" dirty="0" err="1">
                <a:solidFill>
                  <a:schemeClr val="tx1"/>
                </a:solidFill>
              </a:rPr>
              <a:t>malunga</a:t>
            </a:r>
            <a:r>
              <a:rPr lang="en-ZA" sz="2800" b="1" dirty="0">
                <a:solidFill>
                  <a:schemeClr val="tx1"/>
                </a:solidFill>
              </a:rPr>
              <a:t> </a:t>
            </a:r>
            <a:r>
              <a:rPr lang="en-ZA" sz="2800" b="1" dirty="0" err="1">
                <a:solidFill>
                  <a:schemeClr val="tx1"/>
                </a:solidFill>
              </a:rPr>
              <a:t>neNduli</a:t>
            </a:r>
            <a:endParaRPr sz="2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6AF09-ADA3-4582-B37E-93983C90E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68" y="152400"/>
            <a:ext cx="8517632" cy="1044352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ZA" sz="4000" dirty="0" err="1"/>
              <a:t>Ukuhlala</a:t>
            </a:r>
            <a:r>
              <a:rPr lang="en-ZA" sz="4000" dirty="0"/>
              <a:t> </a:t>
            </a:r>
            <a:r>
              <a:rPr lang="en-ZA" sz="4000" dirty="0" err="1"/>
              <a:t>Okokuqala</a:t>
            </a:r>
            <a:r>
              <a:rPr lang="en-ZA" sz="4000" dirty="0"/>
              <a:t> </a:t>
            </a:r>
            <a:r>
              <a:rPr lang="en-ZA" sz="4000" dirty="0" err="1"/>
              <a:t>kwabantu</a:t>
            </a:r>
            <a:endParaRPr sz="4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9C2C1F-890D-4385-81F8-E5D8DD93EA64}"/>
              </a:ext>
            </a:extLst>
          </p:cNvPr>
          <p:cNvSpPr txBox="1"/>
          <p:nvPr/>
        </p:nvSpPr>
        <p:spPr>
          <a:xfrm>
            <a:off x="323528" y="1098534"/>
            <a:ext cx="8517632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ZA" sz="3600" dirty="0"/>
          </a:p>
          <a:p>
            <a:pPr algn="just"/>
            <a:r>
              <a:rPr lang="en-ZA" sz="3600" dirty="0"/>
              <a:t>Eligama </a:t>
            </a:r>
            <a:r>
              <a:rPr lang="en-ZA" sz="3600" dirty="0" err="1"/>
              <a:t>lithi</a:t>
            </a:r>
            <a:r>
              <a:rPr lang="en-ZA" sz="3600" dirty="0"/>
              <a:t> </a:t>
            </a:r>
            <a:r>
              <a:rPr lang="en-ZA" sz="3600" dirty="0" err="1"/>
              <a:t>nduli</a:t>
            </a:r>
            <a:r>
              <a:rPr lang="en-ZA" sz="3600" dirty="0"/>
              <a:t> </a:t>
            </a:r>
            <a:r>
              <a:rPr lang="en-ZA" sz="3600" dirty="0" err="1"/>
              <a:t>lithetha</a:t>
            </a:r>
            <a:r>
              <a:rPr lang="en-ZA" sz="3600" dirty="0"/>
              <a:t> </a:t>
            </a:r>
            <a:r>
              <a:rPr lang="en-ZA" sz="3600" dirty="0" err="1"/>
              <a:t>endulini</a:t>
            </a:r>
            <a:r>
              <a:rPr lang="en-ZA" sz="3600" dirty="0"/>
              <a:t> (</a:t>
            </a:r>
            <a:r>
              <a:rPr lang="en-ZA" sz="3600" dirty="0" err="1"/>
              <a:t>umhlaba</a:t>
            </a:r>
            <a:r>
              <a:rPr lang="en-ZA" sz="3600" dirty="0"/>
              <a:t> </a:t>
            </a:r>
            <a:r>
              <a:rPr lang="en-ZA" sz="3600" dirty="0" err="1"/>
              <a:t>oyinduli</a:t>
            </a:r>
            <a:r>
              <a:rPr lang="en-ZA" sz="3600" dirty="0"/>
              <a:t>).</a:t>
            </a:r>
          </a:p>
          <a:p>
            <a:pPr algn="just"/>
            <a:r>
              <a:rPr lang="en-ZA" sz="3600" dirty="0" err="1"/>
              <a:t>Abantu</a:t>
            </a:r>
            <a:r>
              <a:rPr lang="en-ZA" sz="3600" dirty="0"/>
              <a:t> </a:t>
            </a:r>
            <a:r>
              <a:rPr lang="en-ZA" sz="3600" dirty="0" err="1"/>
              <a:t>bakhutshwa</a:t>
            </a:r>
            <a:r>
              <a:rPr lang="en-ZA" sz="3600" dirty="0"/>
              <a:t> </a:t>
            </a:r>
            <a:r>
              <a:rPr lang="en-ZA" sz="3600" dirty="0" err="1"/>
              <a:t>ngetshova</a:t>
            </a:r>
            <a:r>
              <a:rPr lang="en-ZA" sz="3600" dirty="0"/>
              <a:t> </a:t>
            </a:r>
            <a:r>
              <a:rPr lang="en-ZA" sz="3600" dirty="0" err="1"/>
              <a:t>ngomhla</a:t>
            </a:r>
            <a:r>
              <a:rPr lang="en-ZA" sz="3600" dirty="0"/>
              <a:t> </a:t>
            </a:r>
            <a:r>
              <a:rPr lang="en-ZA" sz="3600" dirty="0" err="1"/>
              <a:t>wesi</a:t>
            </a:r>
            <a:r>
              <a:rPr lang="en-ZA" sz="3600" dirty="0"/>
              <a:t> 21 </a:t>
            </a:r>
            <a:r>
              <a:rPr lang="en-ZA" sz="3600" dirty="0" err="1"/>
              <a:t>kweyekhala</a:t>
            </a:r>
            <a:r>
              <a:rPr lang="en-ZA" sz="3600" dirty="0"/>
              <a:t> </a:t>
            </a:r>
            <a:r>
              <a:rPr lang="en-ZA" sz="3600" dirty="0" err="1"/>
              <a:t>ngo</a:t>
            </a:r>
            <a:r>
              <a:rPr lang="en-ZA" sz="3600" dirty="0"/>
              <a:t> 1962.  </a:t>
            </a:r>
            <a:r>
              <a:rPr lang="en-ZA" sz="3600" dirty="0" err="1"/>
              <a:t>Amasoka</a:t>
            </a:r>
            <a:r>
              <a:rPr lang="en-ZA" sz="3600" dirty="0"/>
              <a:t> </a:t>
            </a:r>
            <a:r>
              <a:rPr lang="en-ZA" sz="3600" dirty="0" err="1"/>
              <a:t>namankazana</a:t>
            </a:r>
            <a:r>
              <a:rPr lang="en-ZA" sz="3600" dirty="0"/>
              <a:t>.</a:t>
            </a:r>
          </a:p>
          <a:p>
            <a:pPr algn="just"/>
            <a:r>
              <a:rPr lang="en-ZA" sz="3600" dirty="0" err="1"/>
              <a:t>Imaholo</a:t>
            </a:r>
            <a:r>
              <a:rPr lang="en-ZA" sz="3600" dirty="0"/>
              <a:t> </a:t>
            </a:r>
            <a:r>
              <a:rPr lang="en-ZA" sz="3600" dirty="0" err="1"/>
              <a:t>abantu</a:t>
            </a:r>
            <a:r>
              <a:rPr lang="en-ZA" sz="3600" dirty="0"/>
              <a:t> </a:t>
            </a:r>
            <a:r>
              <a:rPr lang="en-ZA" sz="3600" dirty="0" err="1"/>
              <a:t>ababini</a:t>
            </a:r>
            <a:r>
              <a:rPr lang="en-ZA" sz="3600" dirty="0"/>
              <a:t> </a:t>
            </a:r>
            <a:r>
              <a:rPr lang="en-ZA" sz="3600" dirty="0" err="1"/>
              <a:t>ayembalwa</a:t>
            </a:r>
            <a:r>
              <a:rPr lang="en-ZA" sz="3600" dirty="0"/>
              <a:t>, </a:t>
            </a:r>
            <a:r>
              <a:rPr lang="en-ZA" sz="3600" dirty="0" err="1"/>
              <a:t>kukho</a:t>
            </a:r>
            <a:r>
              <a:rPr lang="en-ZA" sz="3600" dirty="0"/>
              <a:t> </a:t>
            </a:r>
            <a:r>
              <a:rPr lang="en-ZA" sz="3600" dirty="0" err="1"/>
              <a:t>awokuhlala</a:t>
            </a:r>
            <a:r>
              <a:rPr lang="en-ZA" sz="3600" dirty="0"/>
              <a:t> </a:t>
            </a:r>
            <a:r>
              <a:rPr lang="en-ZA" sz="3600" dirty="0" err="1"/>
              <a:t>umntu</a:t>
            </a:r>
            <a:r>
              <a:rPr lang="en-ZA" sz="3600" dirty="0"/>
              <a:t> </a:t>
            </a:r>
            <a:r>
              <a:rPr lang="en-ZA" sz="3600" dirty="0" err="1"/>
              <a:t>omnye</a:t>
            </a:r>
            <a:r>
              <a:rPr lang="en-ZA" sz="3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48238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5377"/>
            <a:ext cx="8229600" cy="1073274"/>
          </a:xfrm>
        </p:spPr>
        <p:txBody>
          <a:bodyPr>
            <a:normAutofit/>
          </a:bodyPr>
          <a:lstStyle/>
          <a:p>
            <a:pPr algn="ctr"/>
            <a:r>
              <a:rPr lang="en-ZA" sz="4800" dirty="0"/>
              <a:t>ISIKOLO SOKUQALA </a:t>
            </a:r>
            <a:endParaRPr lang="en-US" sz="4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2CE021-7411-46F1-8639-0F8AEDAC91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772816"/>
            <a:ext cx="4510234" cy="39201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A6607C7-D00F-4913-875B-5BBC3496B591}"/>
              </a:ext>
            </a:extLst>
          </p:cNvPr>
          <p:cNvSpPr txBox="1"/>
          <p:nvPr/>
        </p:nvSpPr>
        <p:spPr>
          <a:xfrm>
            <a:off x="5255568" y="1763609"/>
            <a:ext cx="3888432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sz="2800" dirty="0" err="1"/>
              <a:t>Isikolo</a:t>
            </a:r>
            <a:r>
              <a:rPr lang="en-ZA" sz="2800" dirty="0"/>
              <a:t> </a:t>
            </a:r>
            <a:r>
              <a:rPr lang="en-ZA" sz="2800" dirty="0" err="1"/>
              <a:t>sokuqala</a:t>
            </a:r>
            <a:r>
              <a:rPr lang="en-ZA" sz="2800" dirty="0"/>
              <a:t> </a:t>
            </a:r>
            <a:r>
              <a:rPr lang="en-ZA" sz="2800" dirty="0" err="1"/>
              <a:t>sabantu</a:t>
            </a:r>
            <a:r>
              <a:rPr lang="en-ZA" sz="2800" dirty="0"/>
              <a:t> </a:t>
            </a:r>
            <a:r>
              <a:rPr lang="en-ZA" sz="2800" dirty="0" err="1"/>
              <a:t>abamnyama</a:t>
            </a:r>
            <a:r>
              <a:rPr lang="en-ZA" sz="2800" dirty="0"/>
              <a:t>	 </a:t>
            </a:r>
            <a:r>
              <a:rPr lang="en-ZA" sz="2800" dirty="0" err="1"/>
              <a:t>kwiCawe</a:t>
            </a:r>
            <a:r>
              <a:rPr lang="en-ZA" sz="2800" dirty="0"/>
              <a:t> </a:t>
            </a:r>
            <a:r>
              <a:rPr lang="en-ZA" sz="2800" dirty="0" err="1"/>
              <a:t>yaseEbenezer</a:t>
            </a:r>
            <a:r>
              <a:rPr lang="en-ZA" sz="2800" dirty="0"/>
              <a:t> AME </a:t>
            </a:r>
            <a:r>
              <a:rPr lang="en-ZA" sz="2800" dirty="0" err="1"/>
              <a:t>esisikolo</a:t>
            </a:r>
            <a:r>
              <a:rPr lang="en-ZA" sz="2800" dirty="0"/>
              <a:t> </a:t>
            </a:r>
            <a:r>
              <a:rPr lang="en-ZA" sz="2800" dirty="0" err="1"/>
              <a:t>sasihanjwa</a:t>
            </a:r>
            <a:r>
              <a:rPr lang="en-ZA" sz="2800" dirty="0"/>
              <a:t> </a:t>
            </a:r>
            <a:r>
              <a:rPr lang="en-ZA" sz="2800" dirty="0" err="1"/>
              <a:t>ngabantwana</a:t>
            </a:r>
            <a:r>
              <a:rPr lang="en-ZA" sz="2800" dirty="0"/>
              <a:t> </a:t>
            </a:r>
            <a:r>
              <a:rPr lang="en-ZA" sz="2800" dirty="0" err="1"/>
              <a:t>baseMasakeni</a:t>
            </a:r>
            <a:r>
              <a:rPr lang="en-ZA" sz="2800" dirty="0"/>
              <a:t>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D9C2C1F-890D-4385-81F8-E5D8DD93EA64}"/>
              </a:ext>
            </a:extLst>
          </p:cNvPr>
          <p:cNvSpPr txBox="1"/>
          <p:nvPr/>
        </p:nvSpPr>
        <p:spPr>
          <a:xfrm>
            <a:off x="313184" y="260648"/>
            <a:ext cx="8517632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ZA" sz="3600" dirty="0"/>
          </a:p>
          <a:p>
            <a:r>
              <a:rPr lang="en-ZA" sz="3600" dirty="0" err="1"/>
              <a:t>Ngaphandle</a:t>
            </a:r>
            <a:r>
              <a:rPr lang="en-ZA" sz="3600" dirty="0"/>
              <a:t> </a:t>
            </a:r>
            <a:r>
              <a:rPr lang="en-ZA" sz="3600" dirty="0" err="1"/>
              <a:t>kwemimiselo</a:t>
            </a:r>
            <a:r>
              <a:rPr lang="en-ZA" sz="3600" dirty="0"/>
              <a:t> </a:t>
            </a:r>
            <a:r>
              <a:rPr lang="en-ZA" sz="3600" dirty="0" err="1"/>
              <a:t>nemigqaliselo</a:t>
            </a:r>
            <a:r>
              <a:rPr lang="en-ZA" sz="3600" dirty="0"/>
              <a:t> </a:t>
            </a:r>
            <a:r>
              <a:rPr lang="en-ZA" sz="3600" dirty="0" err="1"/>
              <a:t>kaRhulumente</a:t>
            </a:r>
            <a:r>
              <a:rPr lang="en-ZA" sz="3600" dirty="0"/>
              <a:t> </a:t>
            </a:r>
            <a:r>
              <a:rPr lang="en-ZA" sz="3600" dirty="0" err="1"/>
              <a:t>esisikolo</a:t>
            </a:r>
            <a:r>
              <a:rPr lang="en-ZA" sz="3600" dirty="0"/>
              <a:t> </a:t>
            </a:r>
            <a:r>
              <a:rPr lang="en-ZA" sz="3600" dirty="0" err="1"/>
              <a:t>saqhubeka</a:t>
            </a:r>
            <a:r>
              <a:rPr lang="en-ZA" sz="3600" dirty="0"/>
              <a:t> </a:t>
            </a:r>
            <a:r>
              <a:rPr lang="en-ZA" sz="3600" dirty="0" err="1"/>
              <a:t>ngokunceda</a:t>
            </a:r>
            <a:r>
              <a:rPr lang="en-ZA" sz="3600" dirty="0"/>
              <a:t> </a:t>
            </a:r>
            <a:r>
              <a:rPr lang="en-ZA" sz="3600" dirty="0" err="1"/>
              <a:t>abantwana</a:t>
            </a:r>
            <a:r>
              <a:rPr lang="en-ZA" sz="3600" dirty="0"/>
              <a:t> </a:t>
            </a:r>
            <a:r>
              <a:rPr lang="en-ZA" sz="3600" dirty="0" err="1"/>
              <a:t>abamnyama</a:t>
            </a:r>
            <a:r>
              <a:rPr lang="en-ZA" sz="3600" dirty="0"/>
              <a:t> </a:t>
            </a:r>
            <a:r>
              <a:rPr lang="en-ZA" sz="3600" dirty="0" err="1"/>
              <a:t>kunye</a:t>
            </a:r>
            <a:r>
              <a:rPr lang="en-ZA" sz="3600" dirty="0"/>
              <a:t> </a:t>
            </a:r>
            <a:r>
              <a:rPr lang="en-ZA" sz="3600" dirty="0" err="1"/>
              <a:t>nabeBala</a:t>
            </a:r>
            <a:r>
              <a:rPr lang="en-ZA" sz="3600" dirty="0"/>
              <a:t>. </a:t>
            </a:r>
            <a:r>
              <a:rPr lang="en-ZA" sz="3600" dirty="0" err="1"/>
              <a:t>Ngokwemizuzu</a:t>
            </a:r>
            <a:r>
              <a:rPr lang="en-ZA" sz="3600" dirty="0"/>
              <a:t> </a:t>
            </a:r>
            <a:r>
              <a:rPr lang="en-ZA" sz="3600" dirty="0" err="1"/>
              <a:t>yeBhunga</a:t>
            </a:r>
            <a:r>
              <a:rPr lang="en-ZA" sz="3600" dirty="0"/>
              <a:t> </a:t>
            </a:r>
            <a:r>
              <a:rPr lang="en-ZA" sz="3600" dirty="0" err="1"/>
              <a:t>yomhla</a:t>
            </a:r>
            <a:r>
              <a:rPr lang="en-ZA" sz="3600" dirty="0"/>
              <a:t> </a:t>
            </a:r>
            <a:r>
              <a:rPr lang="en-ZA" sz="3600" dirty="0" err="1"/>
              <a:t>wama</a:t>
            </a:r>
            <a:r>
              <a:rPr lang="en-ZA" sz="3600" dirty="0"/>
              <a:t> 24 </a:t>
            </a:r>
            <a:r>
              <a:rPr lang="en-ZA" sz="3600" dirty="0" err="1"/>
              <a:t>kweyoKwindla</a:t>
            </a:r>
            <a:r>
              <a:rPr lang="en-ZA" sz="3600" dirty="0"/>
              <a:t> 1960 </a:t>
            </a:r>
            <a:r>
              <a:rPr lang="en-ZA" sz="3600" dirty="0" err="1"/>
              <a:t>inani</a:t>
            </a:r>
            <a:r>
              <a:rPr lang="en-ZA" sz="3600" dirty="0"/>
              <a:t> </a:t>
            </a:r>
            <a:r>
              <a:rPr lang="en-ZA" sz="3600" dirty="0" err="1"/>
              <a:t>labantwana</a:t>
            </a:r>
            <a:r>
              <a:rPr lang="en-ZA" sz="3600" dirty="0"/>
              <a:t> </a:t>
            </a:r>
            <a:r>
              <a:rPr lang="en-ZA" sz="3600" dirty="0" err="1"/>
              <a:t>esikolweni</a:t>
            </a:r>
            <a:r>
              <a:rPr lang="en-ZA" sz="3600" dirty="0"/>
              <a:t> </a:t>
            </a:r>
            <a:r>
              <a:rPr lang="en-ZA" sz="3600" dirty="0" err="1"/>
              <a:t>lanyuka</a:t>
            </a:r>
            <a:r>
              <a:rPr lang="en-ZA" sz="3600" dirty="0"/>
              <a:t> </a:t>
            </a:r>
            <a:r>
              <a:rPr lang="en-ZA" sz="3600" dirty="0" err="1"/>
              <a:t>layakuthi</a:t>
            </a:r>
            <a:r>
              <a:rPr lang="en-ZA" sz="3600" dirty="0"/>
              <a:t> ga </a:t>
            </a:r>
            <a:r>
              <a:rPr lang="en-ZA" sz="3600" dirty="0" err="1"/>
              <a:t>kuma</a:t>
            </a:r>
            <a:r>
              <a:rPr lang="en-ZA" sz="3600" dirty="0"/>
              <a:t> 43 </a:t>
            </a:r>
          </a:p>
        </p:txBody>
      </p:sp>
    </p:spTree>
    <p:extLst>
      <p:ext uri="{BB962C8B-B14F-4D97-AF65-F5344CB8AC3E}">
        <p14:creationId xmlns:p14="http://schemas.microsoft.com/office/powerpoint/2010/main" val="21124998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1073274"/>
          </a:xfrm>
        </p:spPr>
        <p:txBody>
          <a:bodyPr>
            <a:normAutofit fontScale="90000"/>
          </a:bodyPr>
          <a:lstStyle/>
          <a:p>
            <a:pPr algn="ctr"/>
            <a:r>
              <a:rPr lang="en-ZA" sz="4800" dirty="0"/>
              <a:t>ISIKOLO SOKUQALA NDULI S7</a:t>
            </a:r>
            <a:endParaRPr lang="en-US" sz="4800" dirty="0"/>
          </a:p>
        </p:txBody>
      </p:sp>
      <p:pic>
        <p:nvPicPr>
          <p:cNvPr id="4" name="Content Placeholder 3" descr="37.JPG">
            <a:extLst>
              <a:ext uri="{FF2B5EF4-FFF2-40B4-BE49-F238E27FC236}">
                <a16:creationId xmlns:a16="http://schemas.microsoft.com/office/drawing/2014/main" id="{FC711A88-DFA2-455A-B8E9-3FEA2CBEC3A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36270" y="1452203"/>
            <a:ext cx="5271459" cy="39535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85764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389B61-DB36-45A0-826A-7785A6CE59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4572000"/>
          </a:xfrm>
        </p:spPr>
        <p:txBody>
          <a:bodyPr/>
          <a:lstStyle/>
          <a:p>
            <a:pPr marL="64008" indent="0" algn="just">
              <a:buNone/>
            </a:pPr>
            <a:r>
              <a:rPr lang="en-ZA" sz="2800" i="1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Ngelixa</a:t>
            </a:r>
            <a:r>
              <a:rPr lang="en-ZA" sz="2800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 </a:t>
            </a:r>
            <a:r>
              <a:rPr lang="en-ZA" sz="2800" i="1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lukukhutshwa</a:t>
            </a:r>
            <a:r>
              <a:rPr lang="en-ZA" sz="2800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 </a:t>
            </a:r>
            <a:r>
              <a:rPr lang="en-ZA" sz="2800" i="1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ngetshova</a:t>
            </a:r>
            <a:r>
              <a:rPr lang="en-ZA" sz="2800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 </a:t>
            </a:r>
            <a:r>
              <a:rPr lang="en-ZA" sz="2800" i="1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uMnu</a:t>
            </a:r>
            <a:r>
              <a:rPr lang="en-ZA" sz="2800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 </a:t>
            </a:r>
            <a:r>
              <a:rPr lang="en-ZA" sz="2800" i="1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Mbiko</a:t>
            </a:r>
            <a:r>
              <a:rPr lang="en-ZA" sz="2800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 </a:t>
            </a:r>
            <a:r>
              <a:rPr lang="en-ZA" sz="2800" i="1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wayokuhlala</a:t>
            </a:r>
            <a:r>
              <a:rPr lang="en-ZA" sz="2800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 </a:t>
            </a:r>
            <a:r>
              <a:rPr lang="en-ZA" sz="2800" b="1" i="1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kwa</a:t>
            </a:r>
            <a:r>
              <a:rPr lang="en-ZA" sz="2800" b="1" i="1" spc="5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 </a:t>
            </a:r>
            <a:r>
              <a:rPr lang="en-ZA" sz="2800" b="1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S7,</a:t>
            </a:r>
            <a:r>
              <a:rPr lang="en-ZA" sz="2800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ukuba </a:t>
            </a:r>
            <a:r>
              <a:rPr lang="en-ZA" sz="2800" i="1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abengumphathi-sikolo</a:t>
            </a:r>
            <a:r>
              <a:rPr lang="en-ZA" sz="2800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 </a:t>
            </a:r>
            <a:r>
              <a:rPr lang="en-ZA" sz="2800" i="1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aze</a:t>
            </a:r>
            <a:r>
              <a:rPr lang="en-ZA" sz="2800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 </a:t>
            </a:r>
            <a:r>
              <a:rPr lang="en-ZA" sz="2800" i="1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ahlale</a:t>
            </a:r>
            <a:r>
              <a:rPr lang="en-ZA" sz="2800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 </a:t>
            </a:r>
            <a:r>
              <a:rPr lang="en-ZA" sz="2800" i="1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kwilinye</a:t>
            </a:r>
            <a:r>
              <a:rPr lang="en-ZA" sz="2800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 </a:t>
            </a:r>
            <a:r>
              <a:rPr lang="en-ZA" sz="2800" i="1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igunjana</a:t>
            </a:r>
            <a:r>
              <a:rPr lang="en-ZA" sz="2800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 </a:t>
            </a:r>
            <a:r>
              <a:rPr lang="en-ZA" sz="2800" i="1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kwakweliholo.Zonke</a:t>
            </a:r>
            <a:r>
              <a:rPr lang="en-ZA" sz="2800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 </a:t>
            </a:r>
            <a:r>
              <a:rPr lang="en-ZA" sz="2800" i="1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eziklasi</a:t>
            </a:r>
            <a:r>
              <a:rPr lang="en-ZA" sz="2800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 </a:t>
            </a:r>
            <a:r>
              <a:rPr lang="en-ZA" sz="2800" i="1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bezisabelana</a:t>
            </a:r>
            <a:r>
              <a:rPr lang="en-ZA" sz="2800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 </a:t>
            </a:r>
            <a:r>
              <a:rPr lang="en-ZA" sz="2800" i="1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ngegumbi</a:t>
            </a:r>
            <a:r>
              <a:rPr lang="en-ZA" sz="2800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 </a:t>
            </a:r>
            <a:r>
              <a:rPr lang="en-ZA" sz="2800" i="1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elinye</a:t>
            </a:r>
            <a:r>
              <a:rPr lang="en-ZA" sz="2800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 ,</a:t>
            </a:r>
            <a:r>
              <a:rPr lang="en-ZA" sz="2800" i="1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kufundiswa</a:t>
            </a:r>
            <a:r>
              <a:rPr lang="en-ZA" sz="2800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 </a:t>
            </a:r>
            <a:r>
              <a:rPr lang="en-ZA" sz="2800" i="1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amabanga</a:t>
            </a:r>
            <a:r>
              <a:rPr lang="en-ZA" sz="2800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 </a:t>
            </a:r>
            <a:r>
              <a:rPr lang="en-ZA" sz="2800" i="1" dirty="0" err="1"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ohlukileyo</a:t>
            </a:r>
            <a:r>
              <a:rPr lang="en-ZA" sz="2800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 </a:t>
            </a:r>
            <a:r>
              <a:rPr lang="en-ZA" sz="2800" i="1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ngoTitshala</a:t>
            </a:r>
            <a:r>
              <a:rPr lang="en-ZA" sz="2800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 </a:t>
            </a:r>
            <a:r>
              <a:rPr lang="en-ZA" sz="2800" i="1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abohlukeneyo</a:t>
            </a:r>
            <a:r>
              <a:rPr lang="en-ZA" sz="2800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.</a:t>
            </a:r>
            <a:r>
              <a:rPr lang="en-ZA" sz="2800" i="1" spc="5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 </a:t>
            </a:r>
            <a:r>
              <a:rPr lang="en-ZA" sz="2800" i="1" spc="5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Abanye</a:t>
            </a:r>
            <a:r>
              <a:rPr lang="en-ZA" sz="2800" i="1" spc="5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 </a:t>
            </a:r>
            <a:r>
              <a:rPr lang="en-ZA" sz="2800" i="1" spc="5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abafundisi-ntsapho</a:t>
            </a:r>
            <a:r>
              <a:rPr lang="en-ZA" sz="2800" i="1" spc="5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 </a:t>
            </a:r>
            <a:r>
              <a:rPr lang="en-ZA" sz="2800" i="1" spc="5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babequka</a:t>
            </a:r>
            <a:r>
              <a:rPr lang="en-ZA" sz="2800" i="1" spc="5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 </a:t>
            </a:r>
            <a:r>
              <a:rPr lang="en-ZA" sz="2800" i="1" spc="5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uMama</a:t>
            </a:r>
            <a:r>
              <a:rPr lang="en-ZA" sz="2800" i="1" spc="5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 </a:t>
            </a:r>
            <a:r>
              <a:rPr lang="en-ZA" sz="2800" i="1" spc="5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uJane</a:t>
            </a:r>
            <a:r>
              <a:rPr lang="en-ZA" sz="2800" i="1" spc="5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 </a:t>
            </a:r>
            <a:r>
              <a:rPr lang="en-ZA" sz="2800" i="1" spc="5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Sinoamali</a:t>
            </a:r>
            <a:r>
              <a:rPr lang="en-ZA" sz="2800" i="1" spc="5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 </a:t>
            </a:r>
            <a:r>
              <a:rPr lang="en-ZA" sz="2800" i="1" spc="5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kunye</a:t>
            </a:r>
            <a:r>
              <a:rPr lang="en-ZA" sz="2800" i="1" spc="5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 </a:t>
            </a:r>
            <a:r>
              <a:rPr lang="en-ZA" sz="2800" i="1" spc="5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noNkosk</a:t>
            </a:r>
            <a:r>
              <a:rPr lang="en-ZA" sz="2800" i="1" spc="5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 </a:t>
            </a:r>
            <a:r>
              <a:rPr lang="en-ZA" sz="2800" i="1" spc="5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Nyangiwe</a:t>
            </a:r>
            <a:r>
              <a:rPr lang="en-ZA" sz="2800" i="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.</a:t>
            </a:r>
            <a:endParaRPr lang="en-ZA" sz="2800" i="1" dirty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Century Gothic" panose="020B0502020202020204" pitchFamily="34" charset="0"/>
            </a:endParaRPr>
          </a:p>
          <a:p>
            <a:pPr marL="64008" indent="0">
              <a:buNone/>
            </a:pPr>
            <a:endParaRPr lang="en-ZA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030D3A-7BFE-4556-BCFB-A09559A80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085952"/>
            <a:ext cx="3466728" cy="270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2516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073274"/>
          </a:xfrm>
        </p:spPr>
        <p:txBody>
          <a:bodyPr>
            <a:normAutofit fontScale="90000"/>
          </a:bodyPr>
          <a:lstStyle/>
          <a:p>
            <a:pPr algn="ctr"/>
            <a:r>
              <a:rPr lang="en-ZA" sz="4800" dirty="0"/>
              <a:t>IMFUNDO YAMABANGA APHANTSI</a:t>
            </a:r>
            <a:endParaRPr lang="en-US" sz="48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389B61-DB36-45A0-826A-7785A6CE59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140968"/>
            <a:ext cx="8686800" cy="3313840"/>
          </a:xfrm>
        </p:spPr>
        <p:txBody>
          <a:bodyPr>
            <a:normAutofit lnSpcReduction="10000"/>
          </a:bodyPr>
          <a:lstStyle/>
          <a:p>
            <a:pPr marL="64008" indent="0" algn="just">
              <a:buNone/>
            </a:pPr>
            <a:r>
              <a:rPr lang="en-ZA" sz="2400" i="1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KweyoKwindla</a:t>
            </a:r>
            <a:r>
              <a:rPr lang="en-ZA" sz="2400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 </a:t>
            </a:r>
            <a:r>
              <a:rPr lang="en-ZA" sz="2400" i="1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ngo</a:t>
            </a:r>
            <a:r>
              <a:rPr lang="en-ZA" sz="2400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 1978 </a:t>
            </a:r>
            <a:r>
              <a:rPr lang="en-ZA" sz="2400" i="1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kwakhiwa</a:t>
            </a:r>
            <a:r>
              <a:rPr lang="en-ZA" sz="2400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 </a:t>
            </a:r>
            <a:r>
              <a:rPr lang="en-ZA" sz="2400" i="1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isikolo</a:t>
            </a:r>
            <a:r>
              <a:rPr lang="en-ZA" sz="2400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 </a:t>
            </a:r>
            <a:r>
              <a:rPr lang="en-ZA" sz="2400" i="1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yaliHolo</a:t>
            </a:r>
            <a:r>
              <a:rPr lang="en-ZA" sz="2400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 </a:t>
            </a:r>
            <a:r>
              <a:rPr lang="en-ZA" sz="2400" i="1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elinye</a:t>
            </a:r>
            <a:r>
              <a:rPr lang="en-ZA" sz="2400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 </a:t>
            </a:r>
            <a:r>
              <a:rPr lang="en-ZA" sz="2400" i="1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apho</a:t>
            </a:r>
            <a:r>
              <a:rPr lang="en-ZA" sz="2400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 </a:t>
            </a:r>
            <a:r>
              <a:rPr lang="en-ZA" sz="2400" i="1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kumi</a:t>
            </a:r>
            <a:r>
              <a:rPr lang="en-ZA" sz="2400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 </a:t>
            </a:r>
            <a:r>
              <a:rPr lang="en-ZA" sz="2400" i="1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khona</a:t>
            </a:r>
            <a:r>
              <a:rPr lang="en-ZA" sz="2400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 </a:t>
            </a:r>
            <a:r>
              <a:rPr lang="en-ZA" sz="2400" i="1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isikolo</a:t>
            </a:r>
            <a:r>
              <a:rPr lang="en-ZA" sz="2400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 </a:t>
            </a:r>
            <a:r>
              <a:rPr lang="en-ZA" sz="2400" i="1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saseNduli</a:t>
            </a:r>
            <a:r>
              <a:rPr lang="en-ZA" sz="2400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 </a:t>
            </a:r>
            <a:r>
              <a:rPr lang="en-ZA" sz="2400" i="1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namhlanje</a:t>
            </a:r>
            <a:r>
              <a:rPr lang="en-ZA" sz="2400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,</a:t>
            </a:r>
            <a:r>
              <a:rPr lang="en-ZA" sz="2400" i="1" spc="5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 </a:t>
            </a:r>
            <a:r>
              <a:rPr lang="en-ZA" sz="2400" i="1" spc="5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kwathi</a:t>
            </a:r>
            <a:r>
              <a:rPr lang="en-ZA" sz="2400" i="1" spc="5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 </a:t>
            </a:r>
            <a:r>
              <a:rPr lang="en-ZA" sz="2400" i="1" spc="5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kongezwa</a:t>
            </a:r>
            <a:r>
              <a:rPr lang="en-ZA" sz="2400" i="1" spc="5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 </a:t>
            </a:r>
            <a:r>
              <a:rPr lang="en-ZA" sz="2400" i="1" spc="5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elinye</a:t>
            </a:r>
            <a:r>
              <a:rPr lang="en-ZA" sz="2400" i="1" spc="5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 </a:t>
            </a:r>
            <a:r>
              <a:rPr lang="en-ZA" sz="2400" i="1" spc="5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igumbi</a:t>
            </a:r>
            <a:r>
              <a:rPr lang="en-ZA" sz="2400" i="1" spc="5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 </a:t>
            </a:r>
            <a:r>
              <a:rPr lang="en-ZA" sz="2400" i="1" spc="5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lokufundela</a:t>
            </a:r>
            <a:r>
              <a:rPr lang="en-ZA" sz="2400" i="1" spc="5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 </a:t>
            </a:r>
            <a:r>
              <a:rPr lang="en-ZA" sz="2400" i="1" spc="5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ibanga</a:t>
            </a:r>
            <a:r>
              <a:rPr lang="en-ZA" sz="2400" i="1" spc="5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 </a:t>
            </a:r>
            <a:r>
              <a:rPr lang="en-ZA" sz="2400" i="1" spc="5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lesihlanu</a:t>
            </a:r>
            <a:r>
              <a:rPr lang="en-ZA" sz="2400" i="1" spc="5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(grade 7)</a:t>
            </a:r>
            <a:r>
              <a:rPr lang="en-ZA" sz="2400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. </a:t>
            </a:r>
            <a:r>
              <a:rPr lang="en-ZA" sz="2400" i="1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Esisikolo</a:t>
            </a:r>
            <a:r>
              <a:rPr lang="en-ZA" sz="2400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 </a:t>
            </a:r>
            <a:r>
              <a:rPr lang="en-ZA" sz="2400" i="1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sathi</a:t>
            </a:r>
            <a:r>
              <a:rPr lang="en-ZA" sz="2400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 </a:t>
            </a:r>
            <a:r>
              <a:rPr lang="en-ZA" sz="2400" i="1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sathiywa</a:t>
            </a:r>
            <a:r>
              <a:rPr lang="en-ZA" sz="2400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 </a:t>
            </a:r>
            <a:r>
              <a:rPr lang="en-ZA" sz="2400" i="1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igama</a:t>
            </a:r>
            <a:r>
              <a:rPr lang="en-ZA" sz="2400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 </a:t>
            </a:r>
            <a:r>
              <a:rPr lang="en-ZA" sz="2400" i="1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elithi</a:t>
            </a:r>
            <a:r>
              <a:rPr lang="en-ZA" sz="2400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 </a:t>
            </a:r>
            <a:r>
              <a:rPr lang="en-ZA" sz="2400" i="1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Nduli</a:t>
            </a:r>
            <a:r>
              <a:rPr lang="en-ZA" sz="2400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 </a:t>
            </a:r>
            <a:r>
              <a:rPr lang="en-ZA" sz="2400" i="1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intermidiate.uNkosk</a:t>
            </a:r>
            <a:r>
              <a:rPr lang="en-ZA" sz="2400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. </a:t>
            </a:r>
            <a:r>
              <a:rPr lang="en-ZA" sz="2400" i="1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Nyangiwe</a:t>
            </a:r>
            <a:r>
              <a:rPr lang="en-ZA" sz="2400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 </a:t>
            </a:r>
            <a:r>
              <a:rPr lang="en-ZA" sz="2400" i="1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wafundisa</a:t>
            </a:r>
            <a:r>
              <a:rPr lang="en-ZA" sz="2400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 </a:t>
            </a:r>
            <a:r>
              <a:rPr lang="en-ZA" sz="2400" i="1" dirty="0" err="1"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ithutyana</a:t>
            </a:r>
            <a:r>
              <a:rPr lang="en-ZA" sz="2400" i="1" dirty="0"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 </a:t>
            </a:r>
            <a:r>
              <a:rPr lang="en-ZA" sz="2400" i="1" dirty="0" err="1"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elingephi</a:t>
            </a:r>
            <a:r>
              <a:rPr lang="en-ZA" sz="2400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 </a:t>
            </a:r>
            <a:r>
              <a:rPr lang="en-ZA" sz="2400" i="1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kwesisikolo</a:t>
            </a:r>
            <a:r>
              <a:rPr lang="en-ZA" sz="2400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 </a:t>
            </a:r>
            <a:r>
              <a:rPr lang="en-ZA" sz="2400" i="1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sitsha</a:t>
            </a:r>
            <a:r>
              <a:rPr lang="en-ZA" sz="2400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 wade </a:t>
            </a:r>
            <a:r>
              <a:rPr lang="en-ZA" sz="2400" i="1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wathatha</a:t>
            </a:r>
            <a:r>
              <a:rPr lang="en-ZA" sz="2400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 </a:t>
            </a:r>
            <a:r>
              <a:rPr lang="en-ZA" sz="2400" i="1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umhlala-phantsi</a:t>
            </a:r>
            <a:r>
              <a:rPr lang="en-ZA" sz="2400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 </a:t>
            </a:r>
            <a:r>
              <a:rPr lang="en-ZA" sz="2400" i="1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kunyaka-mnye</a:t>
            </a:r>
            <a:r>
              <a:rPr lang="en-ZA" sz="2400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. </a:t>
            </a:r>
            <a:r>
              <a:rPr lang="en-ZA" sz="2400" i="1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Mnu</a:t>
            </a:r>
            <a:r>
              <a:rPr lang="en-ZA" sz="2400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.</a:t>
            </a:r>
            <a:r>
              <a:rPr lang="en-ZA" sz="2400" i="1" spc="5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 </a:t>
            </a:r>
            <a:r>
              <a:rPr lang="en-ZA" sz="2400" i="1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Vuyo</a:t>
            </a:r>
            <a:r>
              <a:rPr lang="en-ZA" sz="2400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 </a:t>
            </a:r>
            <a:r>
              <a:rPr lang="en-ZA" sz="2400" i="1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Nqwemeshe</a:t>
            </a:r>
            <a:r>
              <a:rPr lang="en-ZA" sz="2400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 </a:t>
            </a:r>
            <a:r>
              <a:rPr lang="en-ZA" sz="2400" i="1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wathi</a:t>
            </a:r>
            <a:r>
              <a:rPr lang="en-ZA" sz="2400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 </a:t>
            </a:r>
            <a:r>
              <a:rPr lang="en-ZA" sz="2400" i="1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waqashwa</a:t>
            </a:r>
            <a:r>
              <a:rPr lang="en-ZA" sz="2400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 </a:t>
            </a:r>
            <a:r>
              <a:rPr lang="en-ZA" sz="2400" i="1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njengeNqununu</a:t>
            </a:r>
            <a:r>
              <a:rPr lang="en-ZA" sz="2400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 ngo1978,kwafakwa </a:t>
            </a:r>
            <a:r>
              <a:rPr lang="en-ZA" sz="2400" i="1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omnye</a:t>
            </a:r>
            <a:r>
              <a:rPr lang="en-ZA" sz="2400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 </a:t>
            </a:r>
            <a:r>
              <a:rPr lang="en-ZA" sz="2400" i="1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uMfundi-ntsapho</a:t>
            </a:r>
            <a:r>
              <a:rPr lang="en-ZA" sz="2400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 </a:t>
            </a:r>
            <a:r>
              <a:rPr lang="en-ZA" sz="2400" i="1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oyindoda</a:t>
            </a:r>
            <a:r>
              <a:rPr lang="en-ZA" sz="2400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 </a:t>
            </a:r>
            <a:r>
              <a:rPr lang="en-ZA" sz="2400" i="1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uMnu</a:t>
            </a:r>
            <a:r>
              <a:rPr lang="en-ZA" sz="2400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 Barnett Fula.</a:t>
            </a:r>
          </a:p>
          <a:p>
            <a:pPr marL="64008" indent="0">
              <a:buNone/>
            </a:pPr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984551-DED4-57A1-A499-9C11004416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804131"/>
            <a:ext cx="3268960" cy="217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8961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47664" y="1268760"/>
            <a:ext cx="6722665" cy="50419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857250"/>
          </a:xfrm>
        </p:spPr>
        <p:txBody>
          <a:bodyPr>
            <a:normAutofit fontScale="90000"/>
          </a:bodyPr>
          <a:lstStyle/>
          <a:p>
            <a:pPr algn="ctr"/>
            <a:r>
              <a:rPr lang="en-ZA" sz="5400" dirty="0"/>
              <a:t>Teacher’s hostel </a:t>
            </a:r>
            <a:endParaRPr lang="en-US" sz="54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073274"/>
          </a:xfrm>
        </p:spPr>
        <p:txBody>
          <a:bodyPr>
            <a:normAutofit fontScale="90000"/>
          </a:bodyPr>
          <a:lstStyle/>
          <a:p>
            <a:pPr algn="ctr"/>
            <a:r>
              <a:rPr lang="en-ZA" sz="4800" dirty="0"/>
              <a:t>IINGCINGA ZETHU</a:t>
            </a:r>
            <a:br>
              <a:rPr lang="en-ZA" sz="4800" dirty="0"/>
            </a:br>
            <a:r>
              <a:rPr lang="en-ZA" sz="4800" dirty="0"/>
              <a:t>IMFUNDO YESINALA</a:t>
            </a:r>
            <a:endParaRPr lang="en-US" sz="48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389B61-DB36-45A0-826A-7785A6CE59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64008" indent="0" algn="just">
              <a:buNone/>
            </a:pPr>
            <a:r>
              <a:rPr lang="en-ZA" dirty="0" err="1"/>
              <a:t>Kwathi</a:t>
            </a:r>
            <a:r>
              <a:rPr lang="en-ZA" dirty="0"/>
              <a:t> </a:t>
            </a:r>
            <a:r>
              <a:rPr lang="en-ZA" dirty="0" err="1"/>
              <a:t>kongezwa</a:t>
            </a:r>
            <a:r>
              <a:rPr lang="en-ZA" dirty="0"/>
              <a:t> </a:t>
            </a:r>
            <a:r>
              <a:rPr lang="en-ZA" dirty="0" err="1"/>
              <a:t>iBanga</a:t>
            </a:r>
            <a:r>
              <a:rPr lang="en-ZA" dirty="0"/>
              <a:t> lesi8 </a:t>
            </a:r>
            <a:r>
              <a:rPr lang="en-ZA" dirty="0" err="1"/>
              <a:t>kunye</a:t>
            </a:r>
            <a:r>
              <a:rPr lang="en-ZA" dirty="0"/>
              <a:t> nele9 ngo1991 </a:t>
            </a:r>
            <a:r>
              <a:rPr lang="en-ZA" dirty="0" err="1"/>
              <a:t>ngenxa</a:t>
            </a:r>
            <a:r>
              <a:rPr lang="en-ZA" dirty="0"/>
              <a:t> </a:t>
            </a:r>
            <a:r>
              <a:rPr lang="en-ZA" dirty="0" err="1"/>
              <a:t>yokuba</a:t>
            </a:r>
            <a:r>
              <a:rPr lang="en-ZA" dirty="0"/>
              <a:t> </a:t>
            </a:r>
            <a:r>
              <a:rPr lang="en-ZA" dirty="0" err="1"/>
              <a:t>abafundi</a:t>
            </a:r>
            <a:r>
              <a:rPr lang="en-ZA" dirty="0"/>
              <a:t> </a:t>
            </a:r>
            <a:r>
              <a:rPr lang="en-ZA" dirty="0" err="1"/>
              <a:t>babenesidingo</a:t>
            </a:r>
            <a:r>
              <a:rPr lang="en-ZA" dirty="0"/>
              <a:t> </a:t>
            </a:r>
            <a:r>
              <a:rPr lang="en-ZA" dirty="0" err="1"/>
              <a:t>soku</a:t>
            </a:r>
            <a:r>
              <a:rPr lang="en-ZA" dirty="0"/>
              <a:t>. </a:t>
            </a:r>
            <a:r>
              <a:rPr lang="en-ZA" dirty="0" err="1"/>
              <a:t>Lamagumbi</a:t>
            </a:r>
            <a:r>
              <a:rPr lang="en-ZA" dirty="0"/>
              <a:t> </a:t>
            </a:r>
            <a:r>
              <a:rPr lang="en-ZA" dirty="0" err="1"/>
              <a:t>mathathu</a:t>
            </a:r>
            <a:r>
              <a:rPr lang="en-ZA" dirty="0"/>
              <a:t> </a:t>
            </a:r>
            <a:r>
              <a:rPr lang="en-ZA" dirty="0" err="1"/>
              <a:t>ayenzelwe</a:t>
            </a:r>
            <a:r>
              <a:rPr lang="en-ZA" dirty="0"/>
              <a:t> </a:t>
            </a:r>
            <a:r>
              <a:rPr lang="en-ZA" dirty="0" err="1"/>
              <a:t>ukuba</a:t>
            </a:r>
            <a:r>
              <a:rPr lang="en-ZA" dirty="0"/>
              <a:t> </a:t>
            </a:r>
            <a:r>
              <a:rPr lang="en-ZA" dirty="0" err="1"/>
              <a:t>kufunde</a:t>
            </a:r>
            <a:r>
              <a:rPr lang="en-ZA" dirty="0"/>
              <a:t> </a:t>
            </a:r>
            <a:r>
              <a:rPr lang="en-ZA" dirty="0" err="1"/>
              <a:t>lamabanga</a:t>
            </a:r>
            <a:r>
              <a:rPr lang="en-ZA" dirty="0"/>
              <a:t> </a:t>
            </a:r>
            <a:r>
              <a:rPr lang="en-ZA" dirty="0" err="1"/>
              <a:t>mabini</a:t>
            </a:r>
            <a:r>
              <a:rPr lang="en-ZA" dirty="0"/>
              <a:t> elesi8&amp;9. </a:t>
            </a:r>
            <a:r>
              <a:rPr lang="en-ZA" dirty="0" err="1"/>
              <a:t>UNkosk</a:t>
            </a:r>
            <a:r>
              <a:rPr lang="en-ZA" dirty="0"/>
              <a:t> Smith </a:t>
            </a:r>
            <a:r>
              <a:rPr lang="en-ZA" dirty="0" err="1"/>
              <a:t>nguye</a:t>
            </a:r>
            <a:r>
              <a:rPr lang="en-ZA" dirty="0"/>
              <a:t> </a:t>
            </a:r>
            <a:r>
              <a:rPr lang="en-ZA" dirty="0" err="1"/>
              <a:t>awaxhuzula</a:t>
            </a:r>
            <a:r>
              <a:rPr lang="en-ZA" dirty="0"/>
              <a:t> </a:t>
            </a:r>
            <a:r>
              <a:rPr lang="en-ZA" dirty="0" err="1"/>
              <a:t>imikhala</a:t>
            </a:r>
            <a:r>
              <a:rPr lang="en-ZA" dirty="0"/>
              <a:t> </a:t>
            </a:r>
            <a:r>
              <a:rPr lang="en-ZA" dirty="0" err="1"/>
              <a:t>kulamagumbi</a:t>
            </a:r>
            <a:r>
              <a:rPr lang="en-ZA" dirty="0"/>
              <a:t> </a:t>
            </a:r>
            <a:r>
              <a:rPr lang="en-ZA" dirty="0" err="1"/>
              <a:t>mathathu.Lamagumbi</a:t>
            </a:r>
            <a:r>
              <a:rPr lang="en-ZA" dirty="0"/>
              <a:t> </a:t>
            </a:r>
            <a:r>
              <a:rPr lang="en-ZA" dirty="0" err="1"/>
              <a:t>athiywa</a:t>
            </a:r>
            <a:r>
              <a:rPr lang="en-ZA" dirty="0"/>
              <a:t> </a:t>
            </a:r>
            <a:r>
              <a:rPr lang="en-ZA" dirty="0" err="1"/>
              <a:t>ngokuba</a:t>
            </a:r>
            <a:r>
              <a:rPr lang="en-ZA" dirty="0"/>
              <a:t> </a:t>
            </a:r>
            <a:r>
              <a:rPr lang="en-ZA" dirty="0" err="1"/>
              <a:t>kuse</a:t>
            </a:r>
            <a:r>
              <a:rPr lang="en-ZA" dirty="0"/>
              <a:t>(Learning </a:t>
            </a:r>
            <a:r>
              <a:rPr lang="en-ZA" dirty="0" err="1"/>
              <a:t>center</a:t>
            </a:r>
            <a:r>
              <a:rPr lang="en-ZA" dirty="0"/>
              <a:t>).Oku </a:t>
            </a:r>
            <a:r>
              <a:rPr lang="en-ZA" dirty="0" err="1"/>
              <a:t>kwabangela</a:t>
            </a:r>
            <a:r>
              <a:rPr lang="en-ZA" dirty="0"/>
              <a:t> </a:t>
            </a:r>
            <a:r>
              <a:rPr lang="en-ZA" dirty="0" err="1"/>
              <a:t>ukuba</a:t>
            </a:r>
            <a:r>
              <a:rPr lang="en-ZA" dirty="0"/>
              <a:t> </a:t>
            </a:r>
            <a:r>
              <a:rPr lang="en-ZA" dirty="0" err="1"/>
              <a:t>kubekho</a:t>
            </a:r>
            <a:r>
              <a:rPr lang="en-ZA" dirty="0"/>
              <a:t> </a:t>
            </a:r>
            <a:r>
              <a:rPr lang="en-ZA" dirty="0" err="1"/>
              <a:t>amanenekazi</a:t>
            </a:r>
            <a:r>
              <a:rPr lang="en-ZA" dirty="0"/>
              <a:t> </a:t>
            </a:r>
            <a:r>
              <a:rPr lang="en-ZA" dirty="0" err="1"/>
              <a:t>alapha</a:t>
            </a:r>
            <a:r>
              <a:rPr lang="en-ZA" dirty="0"/>
              <a:t> </a:t>
            </a:r>
            <a:r>
              <a:rPr lang="en-ZA" dirty="0" err="1"/>
              <a:t>eCeres</a:t>
            </a:r>
            <a:r>
              <a:rPr lang="en-ZA" dirty="0"/>
              <a:t> </a:t>
            </a:r>
            <a:r>
              <a:rPr lang="en-ZA" dirty="0" err="1"/>
              <a:t>avolontiyayo</a:t>
            </a:r>
            <a:r>
              <a:rPr lang="en-ZA" dirty="0"/>
              <a:t>. </a:t>
            </a:r>
            <a:r>
              <a:rPr lang="en-ZA" dirty="0" err="1"/>
              <a:t>Isikolo</a:t>
            </a:r>
            <a:r>
              <a:rPr lang="en-ZA" dirty="0"/>
              <a:t> i(</a:t>
            </a:r>
            <a:r>
              <a:rPr lang="en-ZA" dirty="0" err="1"/>
              <a:t>Intermidiate</a:t>
            </a:r>
            <a:r>
              <a:rPr lang="en-ZA" dirty="0"/>
              <a:t>) </a:t>
            </a:r>
            <a:r>
              <a:rPr lang="en-ZA" dirty="0" err="1"/>
              <a:t>sasiqala</a:t>
            </a:r>
            <a:r>
              <a:rPr lang="en-ZA" dirty="0"/>
              <a:t> </a:t>
            </a:r>
            <a:r>
              <a:rPr lang="en-ZA" dirty="0" err="1"/>
              <a:t>kuSub</a:t>
            </a:r>
            <a:r>
              <a:rPr lang="en-ZA" dirty="0"/>
              <a:t>-A </a:t>
            </a:r>
            <a:r>
              <a:rPr lang="en-ZA" dirty="0" err="1"/>
              <a:t>ukuya</a:t>
            </a:r>
            <a:r>
              <a:rPr lang="en-ZA" dirty="0"/>
              <a:t> </a:t>
            </a:r>
            <a:r>
              <a:rPr lang="en-ZA" dirty="0" err="1"/>
              <a:t>kwibanga</a:t>
            </a:r>
            <a:r>
              <a:rPr lang="en-ZA" dirty="0"/>
              <a:t> le7.I(Learning Centre)</a:t>
            </a:r>
            <a:r>
              <a:rPr lang="en-ZA" dirty="0" err="1"/>
              <a:t>yatshintshwa</a:t>
            </a:r>
            <a:r>
              <a:rPr lang="en-ZA" dirty="0"/>
              <a:t> </a:t>
            </a:r>
            <a:r>
              <a:rPr lang="en-ZA" dirty="0" err="1"/>
              <a:t>yabayi-Iingcinga</a:t>
            </a:r>
            <a:r>
              <a:rPr lang="en-ZA" dirty="0"/>
              <a:t> </a:t>
            </a:r>
            <a:r>
              <a:rPr lang="en-ZA" dirty="0" err="1"/>
              <a:t>zethu</a:t>
            </a:r>
            <a:r>
              <a:rPr lang="en-ZA" dirty="0"/>
              <a:t> S.S.</a:t>
            </a:r>
          </a:p>
        </p:txBody>
      </p:sp>
    </p:spTree>
    <p:extLst>
      <p:ext uri="{BB962C8B-B14F-4D97-AF65-F5344CB8AC3E}">
        <p14:creationId xmlns:p14="http://schemas.microsoft.com/office/powerpoint/2010/main" val="19288092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073274"/>
          </a:xfrm>
        </p:spPr>
        <p:txBody>
          <a:bodyPr>
            <a:normAutofit fontScale="90000"/>
          </a:bodyPr>
          <a:lstStyle/>
          <a:p>
            <a:r>
              <a:rPr lang="en-ZA" sz="4000" i="0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Isigaba</a:t>
            </a:r>
            <a:r>
              <a:rPr lang="en-ZA" sz="4000" i="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 </a:t>
            </a:r>
            <a:r>
              <a:rPr lang="en-ZA" sz="4000" i="0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sesibini</a:t>
            </a:r>
            <a:r>
              <a:rPr lang="en-ZA" sz="4000" i="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 </a:t>
            </a:r>
            <a:r>
              <a:rPr lang="en-ZA" sz="4000" i="0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sasebhongweni</a:t>
            </a:r>
            <a:br>
              <a:rPr lang="en-ZA" sz="1800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</a:br>
            <a:r>
              <a:rPr lang="en-ZA" dirty="0"/>
              <a:t> </a:t>
            </a:r>
            <a:endParaRPr lang="en-US" dirty="0"/>
          </a:p>
        </p:txBody>
      </p:sp>
      <p:pic>
        <p:nvPicPr>
          <p:cNvPr id="4" name="Content Placeholder 3" descr="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1196752"/>
            <a:ext cx="3456384" cy="25922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1201300"/>
            <a:ext cx="3456384" cy="25922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4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11760" y="4005064"/>
            <a:ext cx="3491880" cy="26189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1920E-544F-451C-89D3-DFB08C8FE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68851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ZA" sz="6600" dirty="0" err="1"/>
              <a:t>Polocross</a:t>
            </a:r>
            <a:endParaRPr sz="6600" dirty="0"/>
          </a:p>
        </p:txBody>
      </p:sp>
      <p:pic>
        <p:nvPicPr>
          <p:cNvPr id="16387" name="Content Placeholder 3" descr="11.JPG">
            <a:extLst>
              <a:ext uri="{FF2B5EF4-FFF2-40B4-BE49-F238E27FC236}">
                <a16:creationId xmlns:a16="http://schemas.microsoft.com/office/drawing/2014/main" id="{50E63954-2AA5-4C56-9A88-B74EE2C22B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196975"/>
            <a:ext cx="3527425" cy="264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3" descr="14.JPG">
            <a:extLst>
              <a:ext uri="{FF2B5EF4-FFF2-40B4-BE49-F238E27FC236}">
                <a16:creationId xmlns:a16="http://schemas.microsoft.com/office/drawing/2014/main" id="{576B40BA-CB65-4C67-A1F8-54EC47A84A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196975"/>
            <a:ext cx="3563938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2" descr="C:\Documents and Settings\Bertdene\My Documents\navorsing\Ndu;li photos\100KC533\4.JPG">
            <a:extLst>
              <a:ext uri="{FF2B5EF4-FFF2-40B4-BE49-F238E27FC236}">
                <a16:creationId xmlns:a16="http://schemas.microsoft.com/office/drawing/2014/main" id="{0EA76901-571F-4CE2-8958-6F2AB9D71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005263"/>
            <a:ext cx="3529013" cy="264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aerial photo Nduli.jpg">
            <a:extLst>
              <a:ext uri="{FF2B5EF4-FFF2-40B4-BE49-F238E27FC236}">
                <a16:creationId xmlns:a16="http://schemas.microsoft.com/office/drawing/2014/main" id="{ECA619DC-AC6F-4545-80E2-D54A7D7BAAC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26163" y="4111296"/>
            <a:ext cx="3887412" cy="243429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ZA" sz="6600" dirty="0"/>
              <a:t> Imbali </a:t>
            </a:r>
            <a:r>
              <a:rPr lang="en-ZA" sz="6600" dirty="0" err="1"/>
              <a:t>Yasenduli</a:t>
            </a:r>
            <a:endParaRPr lang="en-US" sz="6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ZA" dirty="0" err="1"/>
              <a:t>Abantu</a:t>
            </a:r>
            <a:r>
              <a:rPr lang="en-ZA" dirty="0"/>
              <a:t>(</a:t>
            </a:r>
            <a:r>
              <a:rPr lang="en-ZA" dirty="0" err="1"/>
              <a:t>abamnyama</a:t>
            </a:r>
            <a:r>
              <a:rPr lang="en-ZA" dirty="0"/>
              <a:t>) </a:t>
            </a:r>
            <a:r>
              <a:rPr lang="en-ZA" dirty="0" err="1"/>
              <a:t>bokuqala</a:t>
            </a:r>
            <a:r>
              <a:rPr lang="en-ZA" dirty="0"/>
              <a:t> </a:t>
            </a:r>
            <a:r>
              <a:rPr lang="en-ZA" dirty="0" err="1"/>
              <a:t>eCeres</a:t>
            </a:r>
            <a:endParaRPr lang="en-ZA" dirty="0"/>
          </a:p>
          <a:p>
            <a:r>
              <a:rPr lang="en-ZA" dirty="0" err="1"/>
              <a:t>Imithetho</a:t>
            </a:r>
            <a:r>
              <a:rPr lang="en-ZA" dirty="0"/>
              <a:t> </a:t>
            </a:r>
            <a:r>
              <a:rPr lang="en-ZA" dirty="0" err="1"/>
              <a:t>yocalucalulo</a:t>
            </a:r>
            <a:endParaRPr lang="en-ZA" dirty="0"/>
          </a:p>
          <a:p>
            <a:r>
              <a:rPr lang="en-ZA" dirty="0" err="1"/>
              <a:t>eSakkiesbaai</a:t>
            </a:r>
            <a:endParaRPr lang="en-ZA" dirty="0"/>
          </a:p>
          <a:p>
            <a:r>
              <a:rPr lang="en-ZA" dirty="0" err="1"/>
              <a:t>Ukukhutshwa</a:t>
            </a:r>
            <a:r>
              <a:rPr lang="en-ZA" dirty="0"/>
              <a:t> </a:t>
            </a:r>
            <a:r>
              <a:rPr lang="en-ZA" dirty="0" err="1"/>
              <a:t>ngetshova</a:t>
            </a:r>
            <a:r>
              <a:rPr lang="en-ZA" dirty="0"/>
              <a:t> </a:t>
            </a:r>
          </a:p>
          <a:p>
            <a:r>
              <a:rPr lang="en-ZA" dirty="0" err="1"/>
              <a:t>Ukuqala</a:t>
            </a:r>
            <a:r>
              <a:rPr lang="en-ZA" dirty="0"/>
              <a:t> </a:t>
            </a:r>
            <a:r>
              <a:rPr lang="en-ZA" dirty="0" err="1"/>
              <a:t>kweNduli</a:t>
            </a:r>
            <a:endParaRPr lang="en-ZA" dirty="0"/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5CDE51-5969-4253-A85E-EDC06BAC35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8104" y="4073963"/>
            <a:ext cx="3459761" cy="2597127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901822"/>
          </a:xfrm>
        </p:spPr>
        <p:txBody>
          <a:bodyPr>
            <a:normAutofit/>
          </a:bodyPr>
          <a:lstStyle/>
          <a:p>
            <a:r>
              <a:rPr lang="en-ZA" sz="4800" dirty="0"/>
              <a:t>    First house in </a:t>
            </a:r>
            <a:r>
              <a:rPr lang="en-ZA" sz="4800" dirty="0" err="1"/>
              <a:t>Polocross</a:t>
            </a:r>
            <a:endParaRPr lang="en-US" sz="4800" dirty="0"/>
          </a:p>
        </p:txBody>
      </p:sp>
      <p:pic>
        <p:nvPicPr>
          <p:cNvPr id="4" name="Content Placeholder 3" descr="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340768"/>
            <a:ext cx="6818676" cy="51140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1920E-544F-451C-89D3-DFB08C8FE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68851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ZA" sz="6600" dirty="0" err="1"/>
              <a:t>Polocross</a:t>
            </a:r>
            <a:endParaRPr sz="6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AE34B7-DA68-43E8-A08E-060B92F111DC}"/>
              </a:ext>
            </a:extLst>
          </p:cNvPr>
          <p:cNvSpPr txBox="1"/>
          <p:nvPr/>
        </p:nvSpPr>
        <p:spPr>
          <a:xfrm>
            <a:off x="755576" y="1412776"/>
            <a:ext cx="7931224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sz="3600" dirty="0" err="1"/>
              <a:t>IPolocross</a:t>
            </a:r>
            <a:r>
              <a:rPr lang="en-ZA" sz="3600" dirty="0"/>
              <a:t> </a:t>
            </a:r>
            <a:r>
              <a:rPr lang="en-ZA" sz="3600" dirty="0" err="1"/>
              <a:t>yindawo</a:t>
            </a:r>
            <a:r>
              <a:rPr lang="en-ZA" sz="3600" dirty="0"/>
              <a:t> </a:t>
            </a:r>
            <a:r>
              <a:rPr lang="en-ZA" sz="3600" dirty="0" err="1"/>
              <a:t>yeMikhukhu</a:t>
            </a:r>
            <a:r>
              <a:rPr lang="en-ZA" sz="3600" dirty="0"/>
              <a:t> </a:t>
            </a:r>
            <a:r>
              <a:rPr lang="en-ZA" sz="3600" dirty="0" err="1"/>
              <a:t>eyokhiwa</a:t>
            </a:r>
            <a:r>
              <a:rPr lang="en-ZA" sz="3600" dirty="0"/>
              <a:t> ngo1993,ngenxa </a:t>
            </a:r>
            <a:r>
              <a:rPr lang="en-ZA" sz="3600" dirty="0" err="1"/>
              <a:t>yefuthe</a:t>
            </a:r>
            <a:r>
              <a:rPr lang="en-ZA" sz="3600" dirty="0"/>
              <a:t> </a:t>
            </a:r>
            <a:r>
              <a:rPr lang="en-ZA" sz="3600" dirty="0" err="1"/>
              <a:t>lomzabalazo</a:t>
            </a:r>
            <a:r>
              <a:rPr lang="en-ZA" sz="3600" dirty="0"/>
              <a:t> </a:t>
            </a:r>
            <a:r>
              <a:rPr lang="en-ZA" sz="3600" dirty="0" err="1"/>
              <a:t>kulwelwa</a:t>
            </a:r>
            <a:r>
              <a:rPr lang="en-ZA" sz="3600" dirty="0"/>
              <a:t> </a:t>
            </a:r>
            <a:r>
              <a:rPr lang="en-ZA" sz="3600" dirty="0" err="1"/>
              <a:t>utata</a:t>
            </a:r>
            <a:r>
              <a:rPr lang="en-ZA" sz="3600" dirty="0"/>
              <a:t> </a:t>
            </a:r>
            <a:r>
              <a:rPr lang="en-ZA" sz="3600" dirty="0" err="1"/>
              <a:t>uChris</a:t>
            </a:r>
            <a:r>
              <a:rPr lang="en-ZA" sz="3600" dirty="0"/>
              <a:t> Hani “</a:t>
            </a:r>
            <a:r>
              <a:rPr lang="en-ZA" sz="3600" dirty="0" err="1"/>
              <a:t>ngabantu</a:t>
            </a:r>
            <a:r>
              <a:rPr lang="en-ZA" sz="3600" dirty="0"/>
              <a:t>”.</a:t>
            </a:r>
          </a:p>
          <a:p>
            <a:r>
              <a:rPr lang="en-ZA" sz="3600" dirty="0" err="1"/>
              <a:t>Imikhukhu</a:t>
            </a:r>
            <a:r>
              <a:rPr lang="en-ZA" sz="3600" dirty="0"/>
              <a:t> </a:t>
            </a:r>
            <a:r>
              <a:rPr lang="en-ZA" sz="3600" dirty="0" err="1"/>
              <a:t>isekhona</a:t>
            </a:r>
            <a:r>
              <a:rPr lang="en-ZA" sz="3600" dirty="0"/>
              <a:t> </a:t>
            </a:r>
            <a:r>
              <a:rPr lang="en-ZA" sz="3600" dirty="0" err="1"/>
              <a:t>phakathi</a:t>
            </a:r>
            <a:r>
              <a:rPr lang="en-ZA" sz="3600" dirty="0"/>
              <a:t> </a:t>
            </a:r>
            <a:r>
              <a:rPr lang="en-ZA" sz="3600" dirty="0" err="1"/>
              <a:t>kwezindlu</a:t>
            </a:r>
            <a:r>
              <a:rPr lang="en-ZA" sz="3600" dirty="0"/>
              <a:t> </a:t>
            </a:r>
            <a:r>
              <a:rPr lang="en-ZA" sz="3600" dirty="0" err="1"/>
              <a:t>kwaye</a:t>
            </a:r>
            <a:r>
              <a:rPr lang="en-ZA" sz="3600" dirty="0"/>
              <a:t> </a:t>
            </a:r>
            <a:r>
              <a:rPr lang="en-ZA" sz="3600" dirty="0" err="1"/>
              <a:t>ibizwa</a:t>
            </a:r>
            <a:r>
              <a:rPr lang="en-ZA" sz="3600" dirty="0"/>
              <a:t> </a:t>
            </a:r>
            <a:r>
              <a:rPr lang="en-ZA" sz="3600" dirty="0" err="1"/>
              <a:t>ngokuba</a:t>
            </a:r>
            <a:r>
              <a:rPr lang="en-ZA" sz="3600" dirty="0"/>
              <a:t> </a:t>
            </a:r>
            <a:r>
              <a:rPr lang="en-ZA" sz="3600" dirty="0" err="1"/>
              <a:t>kusesiGxum-gxumini,eli</a:t>
            </a:r>
            <a:r>
              <a:rPr lang="en-ZA" sz="3600" dirty="0"/>
              <a:t> </a:t>
            </a:r>
            <a:r>
              <a:rPr lang="en-ZA" sz="3600" dirty="0" err="1"/>
              <a:t>libinzana</a:t>
            </a:r>
            <a:r>
              <a:rPr lang="en-ZA" sz="3600" dirty="0"/>
              <a:t> </a:t>
            </a:r>
            <a:r>
              <a:rPr lang="en-ZA" sz="3600" dirty="0" err="1"/>
              <a:t>lesiXhosa</a:t>
            </a:r>
            <a:r>
              <a:rPr lang="en-ZA" sz="3600" dirty="0"/>
              <a:t> </a:t>
            </a:r>
            <a:r>
              <a:rPr lang="en-ZA" sz="3600" dirty="0" err="1"/>
              <a:t>elithetha</a:t>
            </a:r>
            <a:r>
              <a:rPr lang="en-ZA" sz="3600" dirty="0"/>
              <a:t> </a:t>
            </a:r>
            <a:r>
              <a:rPr lang="en-ZA" sz="3600" dirty="0" err="1"/>
              <a:t>imikhukhu</a:t>
            </a:r>
            <a:r>
              <a:rPr lang="en-ZA" sz="3600" dirty="0"/>
              <a:t> </a:t>
            </a:r>
            <a:r>
              <a:rPr lang="en-ZA" sz="3600" dirty="0" err="1"/>
              <a:t>egxunyekwe</a:t>
            </a:r>
            <a:r>
              <a:rPr lang="en-ZA" sz="3600" dirty="0"/>
              <a:t> </a:t>
            </a:r>
            <a:r>
              <a:rPr lang="en-ZA" sz="3600" dirty="0" err="1"/>
              <a:t>nje</a:t>
            </a:r>
            <a:r>
              <a:rPr lang="en-ZA" sz="3600" dirty="0"/>
              <a:t> </a:t>
            </a:r>
            <a:r>
              <a:rPr lang="en-ZA" sz="3600" dirty="0" err="1"/>
              <a:t>nanjanina</a:t>
            </a:r>
            <a:r>
              <a:rPr lang="en-ZA" sz="3600" dirty="0"/>
              <a:t>. </a:t>
            </a:r>
          </a:p>
          <a:p>
            <a:endParaRPr lang="en-ZA" dirty="0"/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2383555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sz="6000" dirty="0"/>
              <a:t>       </a:t>
            </a:r>
            <a:r>
              <a:rPr lang="en-ZA" sz="6000" dirty="0" err="1"/>
              <a:t>Imikhukhu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27784" y="1844824"/>
            <a:ext cx="4762872" cy="4572000"/>
          </a:xfrm>
        </p:spPr>
        <p:txBody>
          <a:bodyPr/>
          <a:lstStyle/>
          <a:p>
            <a:r>
              <a:rPr lang="en-ZA" sz="4000"/>
              <a:t>Eluxolweni</a:t>
            </a:r>
            <a:endParaRPr lang="en-US" sz="4000"/>
          </a:p>
          <a:p>
            <a:r>
              <a:rPr lang="en-ZA" sz="4000"/>
              <a:t>Mooiblom</a:t>
            </a:r>
            <a:endParaRPr lang="en-US" sz="4000"/>
          </a:p>
          <a:p>
            <a:r>
              <a:rPr lang="en-ZA" sz="4000"/>
              <a:t>Mnandi</a:t>
            </a:r>
            <a:endParaRPr lang="en-US" sz="4000"/>
          </a:p>
          <a:p>
            <a:r>
              <a:rPr lang="en-ZA" sz="4000"/>
              <a:t>Nkonjane</a:t>
            </a:r>
            <a:endParaRPr lang="en-US" sz="4000"/>
          </a:p>
          <a:p>
            <a:r>
              <a:rPr lang="en-ZA" sz="4000"/>
              <a:t>Zibonele</a:t>
            </a:r>
            <a:endParaRPr lang="en-US" sz="4000"/>
          </a:p>
          <a:p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         </a:t>
            </a:r>
            <a:r>
              <a:rPr lang="en-US" sz="6000" dirty="0" err="1"/>
              <a:t>Izindlu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5676" y="1844824"/>
            <a:ext cx="5832648" cy="4572000"/>
          </a:xfrm>
        </p:spPr>
        <p:txBody>
          <a:bodyPr>
            <a:normAutofit/>
          </a:bodyPr>
          <a:lstStyle/>
          <a:p>
            <a:r>
              <a:rPr lang="en-US" sz="3600" dirty="0" err="1"/>
              <a:t>Emaholweni</a:t>
            </a:r>
            <a:endParaRPr lang="en-US" sz="3600" dirty="0"/>
          </a:p>
          <a:p>
            <a:r>
              <a:rPr lang="en-US" sz="3600" dirty="0" err="1"/>
              <a:t>eZwelitsha</a:t>
            </a:r>
            <a:endParaRPr lang="en-US" sz="3600" dirty="0"/>
          </a:p>
          <a:p>
            <a:r>
              <a:rPr lang="en-US" sz="3600" dirty="0" err="1"/>
              <a:t>eBhongweni</a:t>
            </a:r>
            <a:endParaRPr lang="en-US" sz="3600" dirty="0"/>
          </a:p>
          <a:p>
            <a:r>
              <a:rPr lang="en-US" sz="3600" dirty="0" err="1"/>
              <a:t>eShukushukuma</a:t>
            </a:r>
            <a:endParaRPr lang="en-US" sz="3600" dirty="0"/>
          </a:p>
          <a:p>
            <a:r>
              <a:rPr lang="en-US" sz="3600" dirty="0" err="1"/>
              <a:t>eZone</a:t>
            </a:r>
            <a:r>
              <a:rPr lang="en-US" sz="3600" dirty="0"/>
              <a:t> 14</a:t>
            </a:r>
          </a:p>
          <a:p>
            <a:r>
              <a:rPr lang="en-US" sz="3600" dirty="0" err="1"/>
              <a:t>ePollocross</a:t>
            </a:r>
            <a:r>
              <a:rPr lang="en-US" sz="3600" dirty="0"/>
              <a:t> (RDP)</a:t>
            </a:r>
          </a:p>
          <a:p>
            <a:endParaRPr lang="en-US" sz="36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khaya photos 5">
            <a:extLst>
              <a:ext uri="{FF2B5EF4-FFF2-40B4-BE49-F238E27FC236}">
                <a16:creationId xmlns:a16="http://schemas.microsoft.com/office/drawing/2014/main" id="{47BC4110-3BBC-49AC-BFA0-206D94DC2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88913"/>
            <a:ext cx="4032944" cy="28929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1" name="Rectangle 8">
            <a:extLst>
              <a:ext uri="{FF2B5EF4-FFF2-40B4-BE49-F238E27FC236}">
                <a16:creationId xmlns:a16="http://schemas.microsoft.com/office/drawing/2014/main" id="{598E9D5B-5C1F-4EE8-8EB0-C24709919D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3303171"/>
            <a:ext cx="5545138" cy="313932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just"/>
            <a:r>
              <a:rPr lang="en-US" altLang="en-US" sz="11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</a:t>
            </a:r>
            <a:r>
              <a:rPr lang="en-ZA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“</a:t>
            </a:r>
            <a:r>
              <a:rPr lang="en-ZA" sz="1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Kucace</a:t>
            </a:r>
            <a:r>
              <a:rPr lang="en-ZA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ZA" sz="1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gca</a:t>
            </a:r>
            <a:r>
              <a:rPr lang="en-ZA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ZA" sz="1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ukuba</a:t>
            </a:r>
            <a:r>
              <a:rPr lang="en-ZA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ZA" sz="1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abantu</a:t>
            </a:r>
            <a:r>
              <a:rPr lang="en-ZA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ZA" sz="1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abamnyama</a:t>
            </a:r>
            <a:r>
              <a:rPr lang="en-ZA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ZA" sz="1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kunye</a:t>
            </a:r>
            <a:r>
              <a:rPr lang="en-ZA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ZA" sz="1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nabebala</a:t>
            </a:r>
            <a:r>
              <a:rPr lang="en-ZA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ZA" sz="1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bathi</a:t>
            </a:r>
            <a:r>
              <a:rPr lang="en-ZA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ZA" sz="1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bahlangabezana</a:t>
            </a:r>
            <a:r>
              <a:rPr lang="en-ZA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ZA" sz="1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nengxaki</a:t>
            </a:r>
            <a:r>
              <a:rPr lang="en-ZA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ZA" sz="1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eziphathelene</a:t>
            </a:r>
            <a:r>
              <a:rPr lang="en-ZA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ZA" sz="1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nocalu-calulo</a:t>
            </a:r>
            <a:r>
              <a:rPr lang="en-ZA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ZA" sz="1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ngelixa</a:t>
            </a:r>
            <a:r>
              <a:rPr lang="en-ZA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ZA" sz="1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localulo-calulo,izinto</a:t>
            </a:r>
            <a:r>
              <a:rPr lang="en-ZA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ZA" sz="1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ezifana</a:t>
            </a:r>
            <a:r>
              <a:rPr lang="en-ZA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ZA" sz="1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nokubekwa</a:t>
            </a:r>
            <a:r>
              <a:rPr lang="en-ZA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ZA" sz="1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bucala,ukucalulana</a:t>
            </a:r>
            <a:r>
              <a:rPr lang="en-ZA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ZA" sz="1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ngokwasekuhlaleni</a:t>
            </a:r>
            <a:r>
              <a:rPr lang="en-ZA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ZA" sz="1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kunye</a:t>
            </a:r>
            <a:r>
              <a:rPr lang="en-ZA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ZA" sz="1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nezopolitiko</a:t>
            </a:r>
            <a:r>
              <a:rPr lang="en-ZA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.Koko</a:t>
            </a:r>
            <a:r>
              <a:rPr lang="en-ZA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kubalulekile</a:t>
            </a:r>
            <a:r>
              <a:rPr lang="en-ZA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ukuba</a:t>
            </a:r>
            <a:r>
              <a:rPr lang="en-ZA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yonke</a:t>
            </a:r>
            <a:r>
              <a:rPr lang="en-ZA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imbali</a:t>
            </a:r>
            <a:r>
              <a:rPr lang="en-ZA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ishicilelwe</a:t>
            </a:r>
            <a:r>
              <a:rPr lang="en-ZA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nanjengoba</a:t>
            </a:r>
            <a:r>
              <a:rPr lang="en-ZA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sisazi</a:t>
            </a:r>
            <a:r>
              <a:rPr lang="en-ZA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ukuba</a:t>
            </a:r>
            <a:r>
              <a:rPr lang="en-ZA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ukumka</a:t>
            </a:r>
            <a:r>
              <a:rPr lang="en-ZA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kwabadala</a:t>
            </a:r>
            <a:r>
              <a:rPr lang="en-ZA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nemvelaphi</a:t>
            </a:r>
            <a:r>
              <a:rPr lang="en-ZA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yethu</a:t>
            </a:r>
            <a:r>
              <a:rPr lang="en-ZA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iyaduka</a:t>
            </a:r>
            <a:r>
              <a:rPr lang="en-ZA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,</a:t>
            </a:r>
            <a:r>
              <a:rPr lang="en-ZA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oko</a:t>
            </a:r>
            <a:r>
              <a:rPr lang="en-ZA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kuthetha</a:t>
            </a:r>
            <a:r>
              <a:rPr lang="en-ZA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ukuthi</a:t>
            </a:r>
            <a:r>
              <a:rPr lang="en-ZA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abantwana</a:t>
            </a:r>
            <a:r>
              <a:rPr lang="en-ZA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bethu</a:t>
            </a:r>
            <a:r>
              <a:rPr lang="en-ZA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abasoze</a:t>
            </a:r>
            <a:r>
              <a:rPr lang="en-ZA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bazazi</a:t>
            </a:r>
            <a:r>
              <a:rPr lang="en-ZA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ukuba</a:t>
            </a:r>
            <a:r>
              <a:rPr lang="en-ZA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bavela</a:t>
            </a:r>
            <a:r>
              <a:rPr lang="en-ZA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phi?Xa</a:t>
            </a:r>
            <a:r>
              <a:rPr lang="en-ZA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ungazazi</a:t>
            </a:r>
            <a:r>
              <a:rPr lang="en-ZA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apho</a:t>
            </a:r>
            <a:r>
              <a:rPr lang="en-ZA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uvela</a:t>
            </a:r>
            <a:r>
              <a:rPr lang="en-ZA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khona</a:t>
            </a:r>
            <a:r>
              <a:rPr lang="en-ZA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,</a:t>
            </a:r>
            <a:r>
              <a:rPr lang="en-ZA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phecelezi</a:t>
            </a:r>
            <a:r>
              <a:rPr lang="en-ZA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awuzazi</a:t>
            </a:r>
            <a:r>
              <a:rPr lang="en-ZA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apho</a:t>
            </a:r>
            <a:r>
              <a:rPr lang="en-ZA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uya</a:t>
            </a:r>
            <a:r>
              <a:rPr lang="en-ZA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khona,oku</a:t>
            </a:r>
            <a:r>
              <a:rPr lang="en-ZA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kuzakuvula</a:t>
            </a:r>
            <a:r>
              <a:rPr lang="en-ZA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umtyhi</a:t>
            </a:r>
            <a:r>
              <a:rPr lang="en-ZA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obekise</a:t>
            </a:r>
            <a:r>
              <a:rPr lang="en-ZA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ekubeni</a:t>
            </a:r>
            <a:r>
              <a:rPr lang="en-ZA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libemfiliba</a:t>
            </a:r>
            <a:r>
              <a:rPr lang="en-ZA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ikamva</a:t>
            </a:r>
            <a:r>
              <a:rPr lang="en-ZA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lethu</a:t>
            </a:r>
            <a:r>
              <a:rPr lang="en-ZA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ZA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ngokumandla</a:t>
            </a:r>
            <a:r>
              <a:rPr lang="en-ZA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</a:t>
            </a:r>
            <a:r>
              <a:rPr lang="en-ZA" sz="1800" spc="405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ZA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en-ZA" sz="1800" b="1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Mzwakhe</a:t>
            </a:r>
            <a:r>
              <a:rPr lang="en-ZA" sz="1800" b="1" i="1" spc="-25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ZA" sz="1800" b="1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Njokweni)</a:t>
            </a:r>
            <a:r>
              <a:rPr lang="en-US" altLang="en-US" sz="11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  </a:t>
            </a:r>
            <a:endParaRPr lang="en-US" altLang="en-US" dirty="0">
              <a:latin typeface="Arial" panose="020B060402020202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17412" name="Picture 9" descr="C:\Documents and Settings\Bertdene\My Documents\Nduli Project NHC\2011_03_03 Ceres\bewaarskool.jpg">
            <a:extLst>
              <a:ext uri="{FF2B5EF4-FFF2-40B4-BE49-F238E27FC236}">
                <a16:creationId xmlns:a16="http://schemas.microsoft.com/office/drawing/2014/main" id="{5681AB87-2AF8-47F2-B86A-436112BEA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76672"/>
            <a:ext cx="2881015" cy="43248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ZA" sz="6000" dirty="0"/>
              <a:t>1920 – 1962  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66526"/>
            <a:ext cx="8229600" cy="4788282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dirty="0" err="1"/>
              <a:t>Abantu</a:t>
            </a:r>
            <a:r>
              <a:rPr lang="en-US" dirty="0"/>
              <a:t> </a:t>
            </a:r>
            <a:r>
              <a:rPr lang="en-US" dirty="0" err="1"/>
              <a:t>abamnyama</a:t>
            </a:r>
            <a:r>
              <a:rPr lang="en-US" dirty="0"/>
              <a:t> </a:t>
            </a:r>
            <a:r>
              <a:rPr lang="en-US" dirty="0" err="1"/>
              <a:t>abaninzi</a:t>
            </a:r>
            <a:r>
              <a:rPr lang="en-US" dirty="0"/>
              <a:t> </a:t>
            </a:r>
            <a:r>
              <a:rPr lang="en-US" dirty="0" err="1"/>
              <a:t>babesebenza</a:t>
            </a:r>
            <a:r>
              <a:rPr lang="en-US" dirty="0"/>
              <a:t> </a:t>
            </a:r>
            <a:r>
              <a:rPr lang="en-US" dirty="0" err="1"/>
              <a:t>kuLoliwe</a:t>
            </a:r>
            <a:r>
              <a:rPr lang="en-US" dirty="0"/>
              <a:t> </a:t>
            </a:r>
            <a:r>
              <a:rPr lang="en-US" dirty="0" err="1"/>
              <a:t>okanye</a:t>
            </a:r>
            <a:r>
              <a:rPr lang="en-US" dirty="0"/>
              <a:t> </a:t>
            </a:r>
            <a:r>
              <a:rPr lang="en-US" dirty="0" err="1"/>
              <a:t>kwiBhunga</a:t>
            </a:r>
            <a:endParaRPr lang="en-US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dirty="0" err="1"/>
              <a:t>Umhlaba</a:t>
            </a:r>
            <a:r>
              <a:rPr lang="en-US" dirty="0"/>
              <a:t> </a:t>
            </a:r>
            <a:r>
              <a:rPr lang="en-US" dirty="0" err="1"/>
              <a:t>wanikwa</a:t>
            </a:r>
            <a:r>
              <a:rPr lang="en-US" dirty="0"/>
              <a:t> </a:t>
            </a:r>
            <a:r>
              <a:rPr lang="en-US" dirty="0" err="1"/>
              <a:t>iBhunga</a:t>
            </a:r>
            <a:r>
              <a:rPr lang="en-US" dirty="0"/>
              <a:t> </a:t>
            </a:r>
            <a:r>
              <a:rPr lang="en-US" dirty="0" err="1"/>
              <a:t>ukuba</a:t>
            </a:r>
            <a:r>
              <a:rPr lang="en-US" dirty="0"/>
              <a:t> </a:t>
            </a:r>
            <a:r>
              <a:rPr lang="en-US" dirty="0" err="1"/>
              <a:t>lihlalise</a:t>
            </a:r>
            <a:r>
              <a:rPr lang="en-US" dirty="0"/>
              <a:t> </a:t>
            </a:r>
            <a:r>
              <a:rPr lang="en-US" dirty="0" err="1"/>
              <a:t>abasebenzi</a:t>
            </a:r>
            <a:r>
              <a:rPr lang="en-US" dirty="0"/>
              <a:t> </a:t>
            </a:r>
            <a:r>
              <a:rPr lang="en-US" dirty="0" err="1"/>
              <a:t>balo.Yabakukuqala</a:t>
            </a:r>
            <a:r>
              <a:rPr lang="en-US" dirty="0"/>
              <a:t> </a:t>
            </a:r>
            <a:r>
              <a:rPr lang="en-US" dirty="0" err="1"/>
              <a:t>kweSakkiesbaai</a:t>
            </a:r>
            <a:r>
              <a:rPr lang="en-US" dirty="0"/>
              <a:t> </a:t>
            </a:r>
            <a:r>
              <a:rPr lang="en-US" dirty="0" err="1"/>
              <a:t>oko</a:t>
            </a:r>
            <a:r>
              <a:rPr lang="en-US" dirty="0"/>
              <a:t>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err="1"/>
              <a:t>Abantu</a:t>
            </a:r>
            <a:r>
              <a:rPr lang="en-US" dirty="0"/>
              <a:t> </a:t>
            </a:r>
            <a:r>
              <a:rPr lang="en-US" dirty="0" err="1"/>
              <a:t>bahlala</a:t>
            </a:r>
            <a:r>
              <a:rPr lang="en-US" dirty="0"/>
              <a:t> </a:t>
            </a:r>
            <a:r>
              <a:rPr lang="en-US" dirty="0" err="1"/>
              <a:t>eSakkiesbaai</a:t>
            </a:r>
            <a:r>
              <a:rPr lang="en-US" dirty="0"/>
              <a:t> </a:t>
            </a:r>
            <a:r>
              <a:rPr lang="en-US" dirty="0" err="1"/>
              <a:t>ukuya</a:t>
            </a:r>
            <a:r>
              <a:rPr lang="en-US" dirty="0"/>
              <a:t> </a:t>
            </a:r>
            <a:r>
              <a:rPr lang="en-US" dirty="0" err="1"/>
              <a:t>kuthi-gaa</a:t>
            </a:r>
            <a:r>
              <a:rPr lang="en-US" dirty="0"/>
              <a:t> </a:t>
            </a:r>
            <a:r>
              <a:rPr lang="en-US" dirty="0" err="1"/>
              <a:t>kunyaka</a:t>
            </a:r>
            <a:r>
              <a:rPr lang="en-US" dirty="0"/>
              <a:t> ka 1962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err="1"/>
              <a:t>Abantu</a:t>
            </a:r>
            <a:r>
              <a:rPr lang="en-US" dirty="0"/>
              <a:t> </a:t>
            </a:r>
            <a:r>
              <a:rPr lang="en-US" dirty="0" err="1"/>
              <a:t>bafuduswa</a:t>
            </a:r>
            <a:r>
              <a:rPr lang="en-US" dirty="0"/>
              <a:t> </a:t>
            </a:r>
            <a:r>
              <a:rPr lang="en-US" dirty="0" err="1"/>
              <a:t>kweyeKhala</a:t>
            </a:r>
            <a:r>
              <a:rPr lang="en-US" dirty="0"/>
              <a:t> </a:t>
            </a:r>
            <a:r>
              <a:rPr lang="en-US" dirty="0" err="1"/>
              <a:t>ngonyaka</a:t>
            </a:r>
            <a:r>
              <a:rPr lang="en-US" dirty="0"/>
              <a:t>  ka1962 </a:t>
            </a:r>
            <a:r>
              <a:rPr lang="en-US" dirty="0" err="1"/>
              <a:t>ukuya</a:t>
            </a:r>
            <a:r>
              <a:rPr lang="en-US" dirty="0"/>
              <a:t> </a:t>
            </a:r>
            <a:r>
              <a:rPr lang="en-US" dirty="0" err="1"/>
              <a:t>eNduli</a:t>
            </a:r>
            <a:r>
              <a:rPr lang="en-US" dirty="0"/>
              <a:t>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936104"/>
          </a:xfrm>
        </p:spPr>
        <p:txBody>
          <a:bodyPr/>
          <a:lstStyle/>
          <a:p>
            <a:r>
              <a:rPr lang="en-ZA" dirty="0"/>
              <a:t>SAKKIESBAAI /</a:t>
            </a:r>
            <a:r>
              <a:rPr lang="en-ZA" dirty="0" err="1"/>
              <a:t>Emasakeni</a:t>
            </a:r>
            <a:endParaRPr lang="en-US" dirty="0"/>
          </a:p>
        </p:txBody>
      </p:sp>
      <p:pic>
        <p:nvPicPr>
          <p:cNvPr id="4" name="Picture 3" descr="An old photo of a person&#10;&#10;Description automatically generated">
            <a:extLst>
              <a:ext uri="{FF2B5EF4-FFF2-40B4-BE49-F238E27FC236}">
                <a16:creationId xmlns:a16="http://schemas.microsoft.com/office/drawing/2014/main" id="{4F903409-43EE-4989-B515-BE1F6B7C7C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124744"/>
            <a:ext cx="4501625" cy="29399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CF5095-96F4-4009-8483-4BF6E79ED613}"/>
              </a:ext>
            </a:extLst>
          </p:cNvPr>
          <p:cNvSpPr txBox="1"/>
          <p:nvPr/>
        </p:nvSpPr>
        <p:spPr>
          <a:xfrm>
            <a:off x="899592" y="4365104"/>
            <a:ext cx="712879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ZA" sz="2800" dirty="0"/>
              <a:t>Eligama </a:t>
            </a:r>
            <a:r>
              <a:rPr lang="en-ZA" sz="2800" dirty="0" err="1"/>
              <a:t>lithi</a:t>
            </a:r>
            <a:r>
              <a:rPr lang="en-ZA" sz="2800" dirty="0"/>
              <a:t> </a:t>
            </a:r>
            <a:r>
              <a:rPr lang="en-ZA" sz="2800" dirty="0" err="1"/>
              <a:t>eMasakeni</a:t>
            </a:r>
            <a:r>
              <a:rPr lang="en-ZA" sz="2800" dirty="0"/>
              <a:t> </a:t>
            </a:r>
            <a:r>
              <a:rPr lang="en-ZA" sz="2800" dirty="0" err="1"/>
              <a:t>libhekiselele</a:t>
            </a:r>
            <a:r>
              <a:rPr lang="en-ZA" sz="2800" dirty="0"/>
              <a:t> </a:t>
            </a:r>
            <a:r>
              <a:rPr lang="en-ZA" sz="2800" dirty="0" err="1"/>
              <a:t>kwizinto</a:t>
            </a:r>
            <a:r>
              <a:rPr lang="en-ZA" sz="2800" dirty="0"/>
              <a:t> </a:t>
            </a:r>
            <a:r>
              <a:rPr lang="en-ZA" sz="2800" dirty="0" err="1"/>
              <a:t>ezazisetyenziswa</a:t>
            </a:r>
            <a:r>
              <a:rPr lang="en-ZA" sz="2800" dirty="0"/>
              <a:t> </a:t>
            </a:r>
            <a:r>
              <a:rPr lang="en-ZA" sz="2800" dirty="0" err="1"/>
              <a:t>ukwakha</a:t>
            </a:r>
            <a:r>
              <a:rPr lang="en-ZA" sz="2800" dirty="0"/>
              <a:t> </a:t>
            </a:r>
            <a:r>
              <a:rPr lang="en-ZA" sz="2800" dirty="0" err="1"/>
              <a:t>amatyotyombe</a:t>
            </a:r>
            <a:r>
              <a:rPr lang="en-ZA" sz="2800" dirty="0"/>
              <a:t> </a:t>
            </a:r>
            <a:r>
              <a:rPr lang="en-ZA" sz="2800" dirty="0" err="1"/>
              <a:t>lawo</a:t>
            </a:r>
            <a:r>
              <a:rPr lang="en-ZA" sz="2800" dirty="0"/>
              <a:t> </a:t>
            </a:r>
            <a:r>
              <a:rPr lang="en-ZA" sz="2800" dirty="0" err="1"/>
              <a:t>babehlala</a:t>
            </a:r>
            <a:r>
              <a:rPr lang="en-ZA" sz="2800" dirty="0"/>
              <a:t> </a:t>
            </a:r>
            <a:r>
              <a:rPr lang="en-ZA" sz="2800" dirty="0" err="1"/>
              <a:t>kuwo</a:t>
            </a:r>
            <a:r>
              <a:rPr lang="en-ZA" sz="2800" dirty="0"/>
              <a:t> </a:t>
            </a:r>
            <a:r>
              <a:rPr lang="en-ZA" sz="2800" dirty="0" err="1"/>
              <a:t>ntlandlolo</a:t>
            </a:r>
            <a:r>
              <a:rPr lang="en-ZA" sz="2800" dirty="0"/>
              <a:t>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017" y="88823"/>
            <a:ext cx="8229600" cy="936104"/>
          </a:xfrm>
        </p:spPr>
        <p:txBody>
          <a:bodyPr/>
          <a:lstStyle/>
          <a:p>
            <a:r>
              <a:rPr lang="en-ZA" dirty="0"/>
              <a:t>     SAKKIESBAAI /</a:t>
            </a:r>
            <a:r>
              <a:rPr lang="en-ZA" dirty="0" err="1"/>
              <a:t>Emasakeni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667F36-EBD8-45F0-90D3-ABE4AEE8300D}"/>
              </a:ext>
            </a:extLst>
          </p:cNvPr>
          <p:cNvSpPr txBox="1"/>
          <p:nvPr/>
        </p:nvSpPr>
        <p:spPr>
          <a:xfrm>
            <a:off x="251520" y="1174217"/>
            <a:ext cx="864096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ZA" sz="2400" dirty="0"/>
              <a:t>Ngo 1946 </a:t>
            </a:r>
            <a:r>
              <a:rPr lang="en-ZA" sz="2400" dirty="0" err="1"/>
              <a:t>kwakunabantu</a:t>
            </a:r>
            <a:r>
              <a:rPr lang="en-ZA" sz="2400" dirty="0"/>
              <a:t> abali195 </a:t>
            </a:r>
            <a:r>
              <a:rPr lang="en-ZA" sz="2400" dirty="0" err="1"/>
              <a:t>kodwa</a:t>
            </a:r>
            <a:r>
              <a:rPr lang="en-ZA" sz="2400" dirty="0"/>
              <a:t> ngo1951 </a:t>
            </a:r>
            <a:r>
              <a:rPr lang="en-ZA" sz="2400" dirty="0" err="1"/>
              <a:t>elinani</a:t>
            </a:r>
            <a:r>
              <a:rPr lang="en-ZA" sz="2400" dirty="0"/>
              <a:t> </a:t>
            </a:r>
            <a:r>
              <a:rPr lang="en-ZA" sz="2400" dirty="0" err="1"/>
              <a:t>lalisele</a:t>
            </a:r>
            <a:r>
              <a:rPr lang="en-ZA" sz="2400" dirty="0"/>
              <a:t> </a:t>
            </a:r>
            <a:r>
              <a:rPr lang="en-ZA" sz="2400" dirty="0" err="1"/>
              <a:t>liphindaphindene</a:t>
            </a:r>
            <a:r>
              <a:rPr lang="en-ZA" sz="2400" dirty="0"/>
              <a:t>.</a:t>
            </a:r>
          </a:p>
          <a:p>
            <a:pPr algn="just"/>
            <a:endParaRPr lang="en-ZA" sz="2400" dirty="0"/>
          </a:p>
          <a:p>
            <a:pPr algn="just"/>
            <a:r>
              <a:rPr lang="en-ZA" sz="2400" dirty="0" err="1"/>
              <a:t>kwekaCanzibe</a:t>
            </a:r>
            <a:r>
              <a:rPr lang="en-ZA" sz="2400" dirty="0"/>
              <a:t> </a:t>
            </a:r>
            <a:r>
              <a:rPr lang="en-ZA" sz="2400" dirty="0" err="1"/>
              <a:t>ngo</a:t>
            </a:r>
            <a:r>
              <a:rPr lang="en-ZA" sz="2400" dirty="0"/>
              <a:t> 1946 </a:t>
            </a:r>
            <a:r>
              <a:rPr lang="en-ZA" sz="2400" dirty="0" err="1"/>
              <a:t>umntu</a:t>
            </a:r>
            <a:r>
              <a:rPr lang="en-ZA" sz="2400" dirty="0"/>
              <a:t> </a:t>
            </a:r>
            <a:r>
              <a:rPr lang="en-ZA" sz="2400" dirty="0" err="1"/>
              <a:t>wayehlawuliswa</a:t>
            </a:r>
            <a:r>
              <a:rPr lang="en-ZA" sz="2400" dirty="0"/>
              <a:t> i £3xa ethe </a:t>
            </a:r>
            <a:r>
              <a:rPr lang="en-ZA" sz="2400" dirty="0" err="1"/>
              <a:t>wagxumeka</a:t>
            </a:r>
            <a:r>
              <a:rPr lang="en-ZA" sz="2400" dirty="0"/>
              <a:t> </a:t>
            </a:r>
            <a:r>
              <a:rPr lang="en-ZA" sz="2400" dirty="0" err="1"/>
              <a:t>isakhiwo</a:t>
            </a:r>
            <a:r>
              <a:rPr lang="en-ZA" sz="2400" dirty="0"/>
              <a:t> </a:t>
            </a:r>
            <a:r>
              <a:rPr lang="en-ZA" sz="2400" dirty="0" err="1"/>
              <a:t>ngokungekho</a:t>
            </a:r>
            <a:r>
              <a:rPr lang="en-ZA" sz="2400" dirty="0"/>
              <a:t> </a:t>
            </a:r>
            <a:r>
              <a:rPr lang="en-ZA" sz="2400" dirty="0" err="1"/>
              <a:t>semthethweni</a:t>
            </a:r>
            <a:r>
              <a:rPr lang="en-ZA" sz="2400" dirty="0"/>
              <a:t> . </a:t>
            </a:r>
            <a:r>
              <a:rPr lang="en-ZA" sz="2400" dirty="0" err="1"/>
              <a:t>Ngokwabanye</a:t>
            </a:r>
            <a:r>
              <a:rPr lang="en-ZA" sz="2400" dirty="0"/>
              <a:t> </a:t>
            </a:r>
            <a:r>
              <a:rPr lang="en-ZA" sz="2400" dirty="0" err="1"/>
              <a:t>abahlali</a:t>
            </a:r>
            <a:r>
              <a:rPr lang="en-ZA" sz="2400" dirty="0"/>
              <a:t> </a:t>
            </a:r>
            <a:r>
              <a:rPr lang="en-ZA" sz="2400" dirty="0" err="1"/>
              <a:t>zazikhona</a:t>
            </a:r>
            <a:r>
              <a:rPr lang="en-ZA" sz="2400" dirty="0"/>
              <a:t> </a:t>
            </a:r>
            <a:r>
              <a:rPr lang="en-ZA" sz="2400" dirty="0" err="1"/>
              <a:t>izindlu</a:t>
            </a:r>
            <a:r>
              <a:rPr lang="en-ZA" sz="2400" dirty="0"/>
              <a:t> </a:t>
            </a:r>
            <a:r>
              <a:rPr lang="en-ZA" sz="2400" dirty="0" err="1"/>
              <a:t>zeziTena</a:t>
            </a:r>
            <a:r>
              <a:rPr lang="en-ZA" sz="2400" dirty="0"/>
              <a:t> </a:t>
            </a:r>
            <a:r>
              <a:rPr lang="en-ZA" sz="2400" dirty="0" err="1"/>
              <a:t>kulengingqi</a:t>
            </a:r>
            <a:r>
              <a:rPr lang="en-ZA" sz="2400" dirty="0"/>
              <a:t>. </a:t>
            </a:r>
            <a:r>
              <a:rPr lang="en-ZA" sz="2400" dirty="0" err="1"/>
              <a:t>Ibishicilelwe</a:t>
            </a:r>
            <a:r>
              <a:rPr lang="en-ZA" sz="2400" dirty="0"/>
              <a:t> </a:t>
            </a:r>
            <a:r>
              <a:rPr lang="en-ZA" sz="2400" dirty="0" err="1"/>
              <a:t>kwimizuzu</a:t>
            </a:r>
            <a:r>
              <a:rPr lang="en-ZA" sz="2400" dirty="0"/>
              <a:t> </a:t>
            </a:r>
            <a:r>
              <a:rPr lang="en-ZA" sz="2400" dirty="0" err="1"/>
              <a:t>yonyaka</a:t>
            </a:r>
            <a:r>
              <a:rPr lang="en-ZA" sz="2400" dirty="0"/>
              <a:t> ka 1940 </a:t>
            </a:r>
            <a:r>
              <a:rPr lang="en-ZA" sz="2400" dirty="0" err="1"/>
              <a:t>kweyeDwarha</a:t>
            </a:r>
            <a:r>
              <a:rPr lang="en-ZA" sz="2400" dirty="0"/>
              <a:t> </a:t>
            </a:r>
            <a:r>
              <a:rPr lang="en-ZA" sz="2400" dirty="0" err="1"/>
              <a:t>ngomhla</a:t>
            </a:r>
            <a:r>
              <a:rPr lang="en-ZA" sz="2400" dirty="0"/>
              <a:t> we14 </a:t>
            </a:r>
            <a:r>
              <a:rPr lang="en-ZA" sz="2400" dirty="0" err="1"/>
              <a:t>ukuba”babevunyelwa</a:t>
            </a:r>
            <a:r>
              <a:rPr lang="en-ZA" sz="2400" dirty="0"/>
              <a:t> </a:t>
            </a:r>
            <a:r>
              <a:rPr lang="en-ZA" sz="2400" dirty="0" err="1"/>
              <a:t>abantu</a:t>
            </a:r>
            <a:r>
              <a:rPr lang="en-ZA" sz="2400" dirty="0"/>
              <a:t> </a:t>
            </a:r>
            <a:r>
              <a:rPr lang="en-ZA" sz="2400" dirty="0" err="1"/>
              <a:t>ukuba</a:t>
            </a:r>
            <a:r>
              <a:rPr lang="en-ZA" sz="2400" dirty="0"/>
              <a:t> </a:t>
            </a:r>
            <a:r>
              <a:rPr lang="en-ZA" sz="2400" dirty="0" err="1"/>
              <a:t>bokhe</a:t>
            </a:r>
            <a:r>
              <a:rPr lang="en-ZA" sz="2400" dirty="0"/>
              <a:t> </a:t>
            </a:r>
            <a:r>
              <a:rPr lang="en-ZA" sz="2400" dirty="0" err="1"/>
              <a:t>izindlu</a:t>
            </a:r>
            <a:r>
              <a:rPr lang="en-ZA" sz="2400" dirty="0"/>
              <a:t> </a:t>
            </a:r>
            <a:r>
              <a:rPr lang="en-ZA" sz="2400" dirty="0" err="1"/>
              <a:t>zeziTena</a:t>
            </a:r>
            <a:r>
              <a:rPr lang="en-ZA" sz="2400" dirty="0"/>
              <a:t>”.</a:t>
            </a:r>
          </a:p>
          <a:p>
            <a:pPr algn="just"/>
            <a:endParaRPr lang="en-ZA" sz="2400" dirty="0"/>
          </a:p>
          <a:p>
            <a:pPr algn="just"/>
            <a:r>
              <a:rPr lang="en-ZA" sz="2400" dirty="0"/>
              <a:t>iMasakeni </a:t>
            </a:r>
            <a:r>
              <a:rPr lang="en-ZA" sz="2400" dirty="0" err="1"/>
              <a:t>yabizwa</a:t>
            </a:r>
            <a:r>
              <a:rPr lang="en-ZA" sz="2400" dirty="0"/>
              <a:t> </a:t>
            </a:r>
            <a:r>
              <a:rPr lang="en-ZA" sz="2400" dirty="0" err="1"/>
              <a:t>ngokuba</a:t>
            </a:r>
            <a:r>
              <a:rPr lang="en-ZA" sz="2400" dirty="0"/>
              <a:t> </a:t>
            </a:r>
            <a:r>
              <a:rPr lang="en-ZA" sz="2400" dirty="0" err="1"/>
              <a:t>yiKampi</a:t>
            </a:r>
            <a:r>
              <a:rPr lang="en-ZA" sz="2400" dirty="0"/>
              <a:t> </a:t>
            </a:r>
            <a:r>
              <a:rPr lang="en-ZA" sz="2400" dirty="0" err="1"/>
              <a:t>yezingxamisekileyo</a:t>
            </a:r>
            <a:r>
              <a:rPr lang="en-ZA" sz="2400" dirty="0"/>
              <a:t> ngo1952 .</a:t>
            </a:r>
          </a:p>
        </p:txBody>
      </p:sp>
    </p:spTree>
    <p:extLst>
      <p:ext uri="{BB962C8B-B14F-4D97-AF65-F5344CB8AC3E}">
        <p14:creationId xmlns:p14="http://schemas.microsoft.com/office/powerpoint/2010/main" val="22833592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8109"/>
            <a:ext cx="8229600" cy="936104"/>
          </a:xfrm>
        </p:spPr>
        <p:txBody>
          <a:bodyPr/>
          <a:lstStyle/>
          <a:p>
            <a:r>
              <a:rPr lang="en-ZA" dirty="0"/>
              <a:t>SAKKIESBAAI /</a:t>
            </a:r>
            <a:r>
              <a:rPr lang="en-ZA" dirty="0" err="1"/>
              <a:t>Emasakeni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ED5A6B-B849-4324-91F6-BDF6056D93A4}"/>
              </a:ext>
            </a:extLst>
          </p:cNvPr>
          <p:cNvSpPr txBox="1"/>
          <p:nvPr/>
        </p:nvSpPr>
        <p:spPr>
          <a:xfrm>
            <a:off x="611560" y="4914009"/>
            <a:ext cx="799288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sz="2800" dirty="0"/>
              <a:t>iMasakeni </a:t>
            </a:r>
            <a:r>
              <a:rPr lang="en-ZA" sz="2800" dirty="0" err="1"/>
              <a:t>yayakhiwe</a:t>
            </a:r>
            <a:r>
              <a:rPr lang="en-ZA" sz="2800" dirty="0"/>
              <a:t> </a:t>
            </a:r>
            <a:r>
              <a:rPr lang="en-ZA" sz="2800" dirty="0" err="1"/>
              <a:t>kwindawo</a:t>
            </a:r>
            <a:r>
              <a:rPr lang="en-ZA" sz="2800" dirty="0"/>
              <a:t> </a:t>
            </a:r>
            <a:r>
              <a:rPr lang="en-ZA" sz="2800" dirty="0" err="1"/>
              <a:t>ebizwa</a:t>
            </a:r>
            <a:r>
              <a:rPr lang="en-ZA" sz="2800" dirty="0"/>
              <a:t> </a:t>
            </a:r>
            <a:r>
              <a:rPr lang="en-ZA" sz="2800" dirty="0" err="1"/>
              <a:t>ngeWhite</a:t>
            </a:r>
            <a:r>
              <a:rPr lang="en-ZA" sz="2800" dirty="0"/>
              <a:t> City.</a:t>
            </a:r>
          </a:p>
          <a:p>
            <a:r>
              <a:rPr lang="en-ZA" sz="2800" dirty="0"/>
              <a:t>(H)</a:t>
            </a:r>
            <a:r>
              <a:rPr lang="en-ZA" sz="2800" dirty="0" err="1"/>
              <a:t>Ngapha</a:t>
            </a:r>
            <a:r>
              <a:rPr lang="en-ZA" sz="2800" dirty="0"/>
              <a:t> </a:t>
            </a:r>
            <a:r>
              <a:rPr lang="en-ZA" sz="2800" dirty="0" err="1"/>
              <a:t>komzila</a:t>
            </a:r>
            <a:r>
              <a:rPr lang="en-ZA" sz="2800" dirty="0"/>
              <a:t> </a:t>
            </a:r>
            <a:r>
              <a:rPr lang="en-ZA" sz="2800" dirty="0" err="1"/>
              <a:t>kaloliwe</a:t>
            </a:r>
            <a:r>
              <a:rPr lang="en-ZA" sz="2800" dirty="0"/>
              <a:t> </a:t>
            </a:r>
            <a:r>
              <a:rPr lang="en-ZA" sz="2800" dirty="0" err="1"/>
              <a:t>phambi</a:t>
            </a:r>
            <a:r>
              <a:rPr lang="en-ZA" sz="2800" dirty="0"/>
              <a:t> </a:t>
            </a:r>
            <a:r>
              <a:rPr lang="en-ZA" sz="2800" dirty="0" err="1"/>
              <a:t>komlambo</a:t>
            </a:r>
            <a:r>
              <a:rPr lang="en-ZA" sz="2800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2C0021-FCDD-468F-B94D-82169ADC90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780227"/>
            <a:ext cx="5755123" cy="4310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0747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648" y="-41564"/>
            <a:ext cx="5266928" cy="1045838"/>
          </a:xfrm>
        </p:spPr>
        <p:txBody>
          <a:bodyPr>
            <a:normAutofit fontScale="90000"/>
          </a:bodyPr>
          <a:lstStyle/>
          <a:p>
            <a:pPr algn="ctr"/>
            <a:r>
              <a:rPr lang="en-ZA" sz="6600" dirty="0"/>
              <a:t>Pass Book</a:t>
            </a:r>
            <a:endParaRPr lang="en-US" sz="6600" dirty="0"/>
          </a:p>
        </p:txBody>
      </p:sp>
      <p:pic>
        <p:nvPicPr>
          <p:cNvPr id="5" name="Content Placeholder 3" descr="places of employment resize.jpg">
            <a:extLst>
              <a:ext uri="{FF2B5EF4-FFF2-40B4-BE49-F238E27FC236}">
                <a16:creationId xmlns:a16="http://schemas.microsoft.com/office/drawing/2014/main" id="{1D619C5B-3D33-4E5B-889F-CA9ABA298DE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07024" y="3443420"/>
            <a:ext cx="4362664" cy="31387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Content Placeholder 3" descr="Mnr Willie Maqubela dompass reseized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51520" y="1285627"/>
            <a:ext cx="5057184" cy="34076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Content Placeholder 3" descr="Unie tax paid 1957.jpg">
            <a:extLst>
              <a:ext uri="{FF2B5EF4-FFF2-40B4-BE49-F238E27FC236}">
                <a16:creationId xmlns:a16="http://schemas.microsoft.com/office/drawing/2014/main" id="{78AEEB70-95D1-41C6-9979-1D4C99C191B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6357994" y="449624"/>
            <a:ext cx="1814405" cy="27844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403192"/>
            <a:ext cx="7920880" cy="1045838"/>
          </a:xfrm>
        </p:spPr>
        <p:txBody>
          <a:bodyPr>
            <a:normAutofit/>
          </a:bodyPr>
          <a:lstStyle/>
          <a:p>
            <a:pPr algn="ctr"/>
            <a:r>
              <a:rPr lang="en-US" sz="4400" dirty="0" err="1"/>
              <a:t>Umthetho</a:t>
            </a:r>
            <a:r>
              <a:rPr lang="en-US" sz="4400" dirty="0"/>
              <a:t> 67 ka 1952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11F2DAC-6941-4C2C-A121-78D1C7F82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9030"/>
            <a:ext cx="8229600" cy="4572000"/>
          </a:xfrm>
        </p:spPr>
        <p:txBody>
          <a:bodyPr>
            <a:normAutofit fontScale="92500" lnSpcReduction="20000"/>
          </a:bodyPr>
          <a:lstStyle/>
          <a:p>
            <a:pPr marL="64008" indent="0" algn="just">
              <a:buNone/>
            </a:pPr>
            <a:r>
              <a:rPr lang="en-ZA" dirty="0" err="1"/>
              <a:t>Wawusaziwa</a:t>
            </a:r>
            <a:r>
              <a:rPr lang="en-ZA" dirty="0"/>
              <a:t> </a:t>
            </a:r>
            <a:r>
              <a:rPr lang="en-ZA" dirty="0" err="1"/>
              <a:t>njengomthetho</a:t>
            </a:r>
            <a:r>
              <a:rPr lang="en-ZA" dirty="0"/>
              <a:t> </a:t>
            </a:r>
            <a:r>
              <a:rPr lang="en-ZA" dirty="0" err="1"/>
              <a:t>kaMapasi,lo</a:t>
            </a:r>
            <a:r>
              <a:rPr lang="en-ZA" dirty="0"/>
              <a:t> </a:t>
            </a:r>
            <a:r>
              <a:rPr lang="en-ZA" dirty="0" err="1"/>
              <a:t>mthetho</a:t>
            </a:r>
            <a:r>
              <a:rPr lang="en-ZA" dirty="0"/>
              <a:t> </a:t>
            </a:r>
            <a:r>
              <a:rPr lang="en-ZA" dirty="0" err="1"/>
              <a:t>wawunyanzelisa</a:t>
            </a:r>
            <a:r>
              <a:rPr lang="en-ZA" dirty="0"/>
              <a:t> </a:t>
            </a:r>
            <a:r>
              <a:rPr lang="en-ZA" dirty="0" err="1"/>
              <a:t>abantu</a:t>
            </a:r>
            <a:r>
              <a:rPr lang="en-ZA" dirty="0"/>
              <a:t> </a:t>
            </a:r>
            <a:r>
              <a:rPr lang="en-ZA" dirty="0" err="1"/>
              <a:t>abamnyama</a:t>
            </a:r>
            <a:r>
              <a:rPr lang="en-ZA" dirty="0"/>
              <a:t> </a:t>
            </a:r>
            <a:r>
              <a:rPr lang="en-ZA" dirty="0" err="1"/>
              <a:t>ukuba</a:t>
            </a:r>
            <a:r>
              <a:rPr lang="en-ZA" dirty="0"/>
              <a:t> </a:t>
            </a:r>
            <a:r>
              <a:rPr lang="en-ZA" dirty="0" err="1"/>
              <a:t>baphathe</a:t>
            </a:r>
            <a:r>
              <a:rPr lang="en-ZA" dirty="0"/>
              <a:t> </a:t>
            </a:r>
            <a:r>
              <a:rPr lang="en-ZA" dirty="0" err="1"/>
              <a:t>aMapasi</a:t>
            </a:r>
            <a:r>
              <a:rPr lang="en-ZA" dirty="0"/>
              <a:t> </a:t>
            </a:r>
            <a:r>
              <a:rPr lang="en-ZA" dirty="0" err="1"/>
              <a:t>imihla</a:t>
            </a:r>
            <a:r>
              <a:rPr lang="en-ZA" dirty="0"/>
              <a:t> </a:t>
            </a:r>
            <a:r>
              <a:rPr lang="en-ZA" dirty="0" err="1"/>
              <a:t>ngemihla</a:t>
            </a:r>
            <a:r>
              <a:rPr lang="en-ZA" dirty="0"/>
              <a:t>. </a:t>
            </a:r>
            <a:r>
              <a:rPr lang="en-ZA" dirty="0" err="1"/>
              <a:t>Ipasi</a:t>
            </a:r>
            <a:r>
              <a:rPr lang="en-ZA" dirty="0"/>
              <a:t> </a:t>
            </a:r>
            <a:r>
              <a:rPr lang="en-ZA" dirty="0" err="1"/>
              <a:t>laliqulethe</a:t>
            </a:r>
            <a:r>
              <a:rPr lang="en-ZA" dirty="0"/>
              <a:t> </a:t>
            </a:r>
            <a:r>
              <a:rPr lang="en-ZA" dirty="0" err="1"/>
              <a:t>umfanekiso,inkcukacha</a:t>
            </a:r>
            <a:r>
              <a:rPr lang="en-ZA" dirty="0"/>
              <a:t> </a:t>
            </a:r>
            <a:r>
              <a:rPr lang="en-ZA" dirty="0" err="1"/>
              <a:t>zendawo</a:t>
            </a:r>
            <a:r>
              <a:rPr lang="en-ZA" dirty="0"/>
              <a:t> </a:t>
            </a:r>
            <a:r>
              <a:rPr lang="en-ZA" dirty="0" err="1"/>
              <a:t>osuka</a:t>
            </a:r>
            <a:r>
              <a:rPr lang="en-ZA" dirty="0"/>
              <a:t> </a:t>
            </a:r>
            <a:r>
              <a:rPr lang="en-ZA" dirty="0" err="1"/>
              <a:t>kuyo,inkcukacha</a:t>
            </a:r>
            <a:r>
              <a:rPr lang="en-ZA" dirty="0"/>
              <a:t> </a:t>
            </a:r>
            <a:r>
              <a:rPr lang="en-ZA" dirty="0" err="1"/>
              <a:t>zengqesho,inkcukacha</a:t>
            </a:r>
            <a:r>
              <a:rPr lang="en-ZA" dirty="0"/>
              <a:t> </a:t>
            </a:r>
            <a:r>
              <a:rPr lang="en-ZA" dirty="0" err="1"/>
              <a:t>zeRhafu</a:t>
            </a:r>
            <a:r>
              <a:rPr lang="en-ZA" dirty="0"/>
              <a:t> </a:t>
            </a:r>
            <a:r>
              <a:rPr lang="en-ZA" dirty="0" err="1"/>
              <a:t>kunye</a:t>
            </a:r>
            <a:r>
              <a:rPr lang="en-ZA" dirty="0"/>
              <a:t> </a:t>
            </a:r>
            <a:r>
              <a:rPr lang="en-ZA" dirty="0" err="1"/>
              <a:t>nokuhlangene</a:t>
            </a:r>
            <a:r>
              <a:rPr lang="en-ZA" dirty="0"/>
              <a:t> </a:t>
            </a:r>
            <a:r>
              <a:rPr lang="en-ZA" dirty="0" err="1"/>
              <a:t>nesiPolisa</a:t>
            </a:r>
            <a:r>
              <a:rPr lang="en-ZA" dirty="0"/>
              <a:t>. </a:t>
            </a:r>
            <a:r>
              <a:rPr lang="en-ZA" dirty="0" err="1"/>
              <a:t>Ibikukophula</a:t>
            </a:r>
            <a:r>
              <a:rPr lang="en-ZA" dirty="0"/>
              <a:t> </a:t>
            </a:r>
            <a:r>
              <a:rPr lang="en-ZA" dirty="0" err="1"/>
              <a:t>umthetho</a:t>
            </a:r>
            <a:r>
              <a:rPr lang="en-ZA" dirty="0"/>
              <a:t> </a:t>
            </a:r>
            <a:r>
              <a:rPr lang="en-ZA" dirty="0" err="1"/>
              <a:t>xa</a:t>
            </a:r>
            <a:r>
              <a:rPr lang="en-ZA" dirty="0"/>
              <a:t> </a:t>
            </a:r>
            <a:r>
              <a:rPr lang="en-ZA" dirty="0" err="1"/>
              <a:t>ungaliphethanga</a:t>
            </a:r>
            <a:r>
              <a:rPr lang="en-ZA" dirty="0"/>
              <a:t> </a:t>
            </a:r>
            <a:r>
              <a:rPr lang="en-ZA" dirty="0" err="1"/>
              <a:t>iPasi</a:t>
            </a:r>
            <a:r>
              <a:rPr lang="en-ZA" dirty="0"/>
              <a:t> </a:t>
            </a:r>
            <a:r>
              <a:rPr lang="en-ZA" dirty="0" err="1"/>
              <a:t>lakho</a:t>
            </a:r>
            <a:r>
              <a:rPr lang="en-ZA" dirty="0"/>
              <a:t> </a:t>
            </a:r>
            <a:r>
              <a:rPr lang="en-ZA" dirty="0" err="1"/>
              <a:t>xa</a:t>
            </a:r>
            <a:r>
              <a:rPr lang="en-ZA" dirty="0"/>
              <a:t> </a:t>
            </a:r>
            <a:r>
              <a:rPr lang="en-ZA" dirty="0" err="1"/>
              <a:t>lifunwa</a:t>
            </a:r>
            <a:r>
              <a:rPr lang="en-ZA" dirty="0"/>
              <a:t> </a:t>
            </a:r>
            <a:r>
              <a:rPr lang="en-ZA" dirty="0" err="1"/>
              <a:t>ngaMapolisa</a:t>
            </a:r>
            <a:r>
              <a:rPr lang="en-ZA" dirty="0"/>
              <a:t>. </a:t>
            </a:r>
            <a:r>
              <a:rPr lang="en-ZA" dirty="0" err="1"/>
              <a:t>Akekho</a:t>
            </a:r>
            <a:r>
              <a:rPr lang="en-ZA" dirty="0"/>
              <a:t> </a:t>
            </a:r>
            <a:r>
              <a:rPr lang="en-ZA" dirty="0" err="1"/>
              <a:t>namnye</a:t>
            </a:r>
            <a:r>
              <a:rPr lang="en-ZA" dirty="0"/>
              <a:t> </a:t>
            </a:r>
            <a:r>
              <a:rPr lang="en-ZA" dirty="0" err="1"/>
              <a:t>umntu</a:t>
            </a:r>
            <a:r>
              <a:rPr lang="en-ZA" dirty="0"/>
              <a:t> </a:t>
            </a:r>
            <a:r>
              <a:rPr lang="en-ZA" dirty="0" err="1"/>
              <a:t>omnyama</a:t>
            </a:r>
            <a:r>
              <a:rPr lang="en-ZA" dirty="0"/>
              <a:t> </a:t>
            </a:r>
            <a:r>
              <a:rPr lang="en-ZA" dirty="0" err="1"/>
              <a:t>ebevumelekile</a:t>
            </a:r>
            <a:r>
              <a:rPr lang="en-ZA" dirty="0"/>
              <a:t> </a:t>
            </a:r>
            <a:r>
              <a:rPr lang="en-ZA" dirty="0" err="1"/>
              <a:t>ukuba</a:t>
            </a:r>
            <a:r>
              <a:rPr lang="en-ZA" dirty="0"/>
              <a:t> </a:t>
            </a:r>
            <a:r>
              <a:rPr lang="en-ZA" dirty="0" err="1"/>
              <a:t>ayokusebenza</a:t>
            </a:r>
            <a:r>
              <a:rPr lang="en-ZA" dirty="0"/>
              <a:t> </a:t>
            </a:r>
            <a:r>
              <a:rPr lang="en-ZA" dirty="0" err="1"/>
              <a:t>eDolophini</a:t>
            </a:r>
            <a:r>
              <a:rPr lang="en-ZA" dirty="0"/>
              <a:t> </a:t>
            </a:r>
            <a:r>
              <a:rPr lang="en-ZA" dirty="0" err="1"/>
              <a:t>ngaphandle</a:t>
            </a:r>
            <a:r>
              <a:rPr lang="en-ZA" dirty="0"/>
              <a:t> </a:t>
            </a:r>
            <a:r>
              <a:rPr lang="en-ZA" dirty="0" err="1"/>
              <a:t>kwemvume</a:t>
            </a:r>
            <a:r>
              <a:rPr lang="en-ZA" dirty="0"/>
              <a:t> </a:t>
            </a:r>
            <a:r>
              <a:rPr lang="en-ZA" dirty="0" err="1"/>
              <a:t>yabasemagunyeni</a:t>
            </a:r>
            <a:r>
              <a:rPr lang="en-ZA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1935178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6AF09-ADA3-4582-B37E-93983C90E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135142"/>
            <a:ext cx="8928991" cy="791740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ZA" sz="4000" dirty="0" err="1"/>
              <a:t>Ukuhlala</a:t>
            </a:r>
            <a:r>
              <a:rPr lang="en-ZA" sz="4000" dirty="0"/>
              <a:t> </a:t>
            </a:r>
            <a:r>
              <a:rPr lang="en-ZA" sz="4000" dirty="0" err="1"/>
              <a:t>Okokuqala</a:t>
            </a:r>
            <a:r>
              <a:rPr lang="en-ZA" sz="4000" dirty="0"/>
              <a:t> </a:t>
            </a:r>
            <a:r>
              <a:rPr lang="en-ZA" sz="4000" dirty="0" err="1"/>
              <a:t>kwabantu</a:t>
            </a:r>
            <a:endParaRPr sz="4000" dirty="0"/>
          </a:p>
        </p:txBody>
      </p:sp>
      <p:pic>
        <p:nvPicPr>
          <p:cNvPr id="13315" name="Content Placeholder 3" descr="35.JPG">
            <a:extLst>
              <a:ext uri="{FF2B5EF4-FFF2-40B4-BE49-F238E27FC236}">
                <a16:creationId xmlns:a16="http://schemas.microsoft.com/office/drawing/2014/main" id="{28E538AF-0DCF-444C-B53D-EB36B64ADC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20" y="1193311"/>
            <a:ext cx="3456186" cy="25929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Content Placeholder 3" descr="37.JPG">
            <a:extLst>
              <a:ext uri="{FF2B5EF4-FFF2-40B4-BE49-F238E27FC236}">
                <a16:creationId xmlns:a16="http://schemas.microsoft.com/office/drawing/2014/main" id="{FE52EEA6-4146-440B-94FB-3CB179B3AC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193311"/>
            <a:ext cx="3535362" cy="25455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2" descr="C:\Documents and Settings\Bertdene\My Documents\navorsing\Ndu;li photos\100KC533\34.JPG">
            <a:extLst>
              <a:ext uri="{FF2B5EF4-FFF2-40B4-BE49-F238E27FC236}">
                <a16:creationId xmlns:a16="http://schemas.microsoft.com/office/drawing/2014/main" id="{6378916C-24F5-456D-A8EA-0650C0350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005263"/>
            <a:ext cx="3557587" cy="25558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3" descr="C:\Documents and Settings\Bertdene\My Documents\navorsing\Ndu;li photos\100KC533\29.JPG">
            <a:extLst>
              <a:ext uri="{FF2B5EF4-FFF2-40B4-BE49-F238E27FC236}">
                <a16:creationId xmlns:a16="http://schemas.microsoft.com/office/drawing/2014/main" id="{28D06FB7-1C74-404B-BDAF-5B38EFBC9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4005263"/>
            <a:ext cx="3535362" cy="25431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erve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725</TotalTime>
  <Words>627</Words>
  <Application>Microsoft Office PowerPoint</Application>
  <PresentationFormat>On-screen Show (4:3)</PresentationFormat>
  <Paragraphs>63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Calibri</vt:lpstr>
      <vt:lpstr>Century Gothic</vt:lpstr>
      <vt:lpstr>Verdana</vt:lpstr>
      <vt:lpstr>Wingdings</vt:lpstr>
      <vt:lpstr>Wingdings 2</vt:lpstr>
      <vt:lpstr>Verve</vt:lpstr>
      <vt:lpstr>Imbali yabantu,imbaliso nolwandlao-ntetha malunga neNduli</vt:lpstr>
      <vt:lpstr> Imbali Yasenduli</vt:lpstr>
      <vt:lpstr>1920 – 1962  </vt:lpstr>
      <vt:lpstr>SAKKIESBAAI /Emasakeni</vt:lpstr>
      <vt:lpstr>     SAKKIESBAAI /Emasakeni</vt:lpstr>
      <vt:lpstr>SAKKIESBAAI /Emasakeni</vt:lpstr>
      <vt:lpstr>Pass Book</vt:lpstr>
      <vt:lpstr>Umthetho 67 ka 1952</vt:lpstr>
      <vt:lpstr>Ukuhlala Okokuqala kwabantu</vt:lpstr>
      <vt:lpstr>Ukuhlala Okokuqala kwabantu</vt:lpstr>
      <vt:lpstr>ISIKOLO SOKUQALA </vt:lpstr>
      <vt:lpstr>PowerPoint Presentation</vt:lpstr>
      <vt:lpstr>ISIKOLO SOKUQALA NDULI S7</vt:lpstr>
      <vt:lpstr>PowerPoint Presentation</vt:lpstr>
      <vt:lpstr>IMFUNDO YAMABANGA APHANTSI</vt:lpstr>
      <vt:lpstr>Teacher’s hostel </vt:lpstr>
      <vt:lpstr>IINGCINGA ZETHU IMFUNDO YESINALA</vt:lpstr>
      <vt:lpstr>Isigaba sesibini sasebhongweni  </vt:lpstr>
      <vt:lpstr>Polocross</vt:lpstr>
      <vt:lpstr>    First house in Polocross</vt:lpstr>
      <vt:lpstr>Polocross</vt:lpstr>
      <vt:lpstr>       Imikhukhu</vt:lpstr>
      <vt:lpstr>         Izindlu</vt:lpstr>
      <vt:lpstr>PowerPoint Presentation</vt:lpstr>
    </vt:vector>
  </TitlesOfParts>
  <Company>DELL System Builder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Bertdene</dc:creator>
  <cp:lastModifiedBy>Bertdene.Laubscher@westerncape.gov.za</cp:lastModifiedBy>
  <cp:revision>56</cp:revision>
  <dcterms:created xsi:type="dcterms:W3CDTF">2011-02-11T10:41:26Z</dcterms:created>
  <dcterms:modified xsi:type="dcterms:W3CDTF">2024-02-26T12:25:41Z</dcterms:modified>
</cp:coreProperties>
</file>