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78" r:id="rId2"/>
    <p:sldId id="291" r:id="rId3"/>
    <p:sldId id="279" r:id="rId4"/>
    <p:sldId id="280" r:id="rId5"/>
    <p:sldId id="281" r:id="rId6"/>
    <p:sldId id="283" r:id="rId7"/>
    <p:sldId id="290" r:id="rId8"/>
    <p:sldId id="285" r:id="rId9"/>
    <p:sldId id="287" r:id="rId10"/>
    <p:sldId id="288" r:id="rId11"/>
    <p:sldId id="289" r:id="rId12"/>
    <p:sldId id="297" r:id="rId13"/>
    <p:sldId id="301" r:id="rId14"/>
    <p:sldId id="296" r:id="rId15"/>
    <p:sldId id="295" r:id="rId16"/>
    <p:sldId id="292" r:id="rId17"/>
    <p:sldId id="293" r:id="rId18"/>
    <p:sldId id="294" r:id="rId19"/>
    <p:sldId id="298" r:id="rId20"/>
    <p:sldId id="299" r:id="rId21"/>
    <p:sldId id="286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winkl" panose="020B060402020202020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86"/>
    <a:srgbClr val="8ACBC0"/>
    <a:srgbClr val="FFC11D"/>
    <a:srgbClr val="FFB613"/>
    <a:srgbClr val="C185CD"/>
    <a:srgbClr val="F9B001"/>
    <a:srgbClr val="A872B0"/>
    <a:srgbClr val="D0B6D9"/>
    <a:srgbClr val="54BE9B"/>
    <a:srgbClr val="D522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8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506" y="6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75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twinkl.co.uk/resource/t-t-17756-internet-safety-resource-pack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4BB9F5-26F5-D546-AF4B-F98224E293F0}"/>
              </a:ext>
            </a:extLst>
          </p:cNvPr>
          <p:cNvSpPr txBox="1"/>
          <p:nvPr/>
        </p:nvSpPr>
        <p:spPr>
          <a:xfrm>
            <a:off x="0" y="912953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anose="02000000000000000000" pitchFamily="2" charset="77"/>
              </a:rPr>
              <a:t>BOELIERY/AFKNOUERY</a:t>
            </a:r>
          </a:p>
        </p:txBody>
      </p:sp>
    </p:spTree>
    <p:extLst>
      <p:ext uri="{BB962C8B-B14F-4D97-AF65-F5344CB8AC3E}">
        <p14:creationId xmlns:p14="http://schemas.microsoft.com/office/powerpoint/2010/main" val="926794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2F05A-F5F9-AE8A-64B7-A749307DE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143" y="358253"/>
            <a:ext cx="9240285" cy="3070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DAD3FB-97D6-8ED5-9641-0C9F80564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110" y="3565476"/>
            <a:ext cx="9206110" cy="308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12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B7BD4C-01A4-2057-844F-921B88A56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8" y="12680"/>
            <a:ext cx="8898340" cy="670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6C594B-4063-CC15-415C-12F0810FD6F4}"/>
              </a:ext>
            </a:extLst>
          </p:cNvPr>
          <p:cNvSpPr txBox="1"/>
          <p:nvPr/>
        </p:nvSpPr>
        <p:spPr>
          <a:xfrm>
            <a:off x="4585648" y="3429000"/>
            <a:ext cx="457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-Maak of jy dit nie hoor nie.</a:t>
            </a:r>
          </a:p>
          <a:p>
            <a:r>
              <a:rPr lang="nl-NL" dirty="0"/>
              <a:t>-Moenie oogkontak maak nie.</a:t>
            </a:r>
          </a:p>
          <a:p>
            <a:r>
              <a:rPr lang="nl-NL" dirty="0"/>
              <a:t>-Handhaaf ‘n positiewe liggaamshouding   </a:t>
            </a:r>
          </a:p>
          <a:p>
            <a:r>
              <a:rPr lang="nl-NL" dirty="0"/>
              <a:t>  (kalm  en selfversekerd).</a:t>
            </a:r>
          </a:p>
          <a:p>
            <a:r>
              <a:rPr lang="nl-NL" dirty="0"/>
              <a:t>-Tel stadig tot vyf in jou kop.</a:t>
            </a:r>
          </a:p>
          <a:p>
            <a:r>
              <a:rPr lang="nl-NL" dirty="0"/>
              <a:t>-Haal diep asem.</a:t>
            </a:r>
          </a:p>
          <a:p>
            <a:r>
              <a:rPr lang="nl-NL" dirty="0"/>
              <a:t>-Loop verkieslik na ‘n plek waar baie </a:t>
            </a:r>
          </a:p>
          <a:p>
            <a:r>
              <a:rPr lang="nl-NL" dirty="0"/>
              <a:t>  mense is of na ‘n veiligheidsone </a:t>
            </a:r>
          </a:p>
          <a:p>
            <a:r>
              <a:rPr lang="nl-NL" dirty="0"/>
              <a:t>  (onderwyser).</a:t>
            </a:r>
          </a:p>
          <a:p>
            <a:r>
              <a:rPr lang="nl-NL" dirty="0"/>
              <a:t>-Sê vir hulle om op te hou, wees ferm.</a:t>
            </a:r>
          </a:p>
          <a:p>
            <a:r>
              <a:rPr lang="nl-NL" dirty="0"/>
              <a:t>-Rapporteer, rapporteer, rapporteer, totdat iemand luister.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18540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DD792-8579-AA59-8813-64DF59A34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48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F94001-BC36-2246-089B-91E95A33C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49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00428-3160-CC29-F235-B1D621714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84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C593E-3E8F-25BB-6AE2-1519285A5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50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EDD1B-C7D4-538A-2E65-17CDE52B9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77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3CF516-3663-9384-3D0B-A7E648416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43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02C3F7-1323-2EAD-21F6-5A92ED1CA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66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EB386-AAFB-9BDB-75F2-FAEA554C8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52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96311-86FC-477E-CF7E-8D610FE8C509}"/>
              </a:ext>
            </a:extLst>
          </p:cNvPr>
          <p:cNvSpPr txBox="1"/>
          <p:nvPr/>
        </p:nvSpPr>
        <p:spPr>
          <a:xfrm>
            <a:off x="736979" y="709684"/>
            <a:ext cx="776557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/>
              <a:t>WAT IS BOELIERY NIE ?</a:t>
            </a:r>
          </a:p>
          <a:p>
            <a:endParaRPr lang="en-ZA" sz="2000" dirty="0"/>
          </a:p>
          <a:p>
            <a:r>
              <a:rPr lang="en-ZA" sz="2000" dirty="0"/>
              <a:t>TERGERY</a:t>
            </a:r>
          </a:p>
          <a:p>
            <a:pPr marL="342900" indent="-342900">
              <a:buFontTx/>
              <a:buChar char="-"/>
            </a:pPr>
            <a:r>
              <a:rPr lang="en-ZA" sz="2000" dirty="0" err="1"/>
              <a:t>Tussen</a:t>
            </a:r>
            <a:r>
              <a:rPr lang="en-ZA" sz="2000" dirty="0"/>
              <a:t> </a:t>
            </a:r>
            <a:r>
              <a:rPr lang="en-ZA" sz="2000" dirty="0" err="1"/>
              <a:t>vriende</a:t>
            </a:r>
            <a:endParaRPr lang="en-ZA" sz="2000" dirty="0"/>
          </a:p>
          <a:p>
            <a:pPr marL="342900" indent="-342900">
              <a:buFontTx/>
              <a:buChar char="-"/>
            </a:pPr>
            <a:r>
              <a:rPr lang="en-ZA" sz="2000" dirty="0" err="1"/>
              <a:t>Snaaks</a:t>
            </a:r>
            <a:r>
              <a:rPr lang="en-ZA" sz="2000" dirty="0"/>
              <a:t> of </a:t>
            </a:r>
            <a:r>
              <a:rPr lang="en-ZA" sz="2000" dirty="0" err="1"/>
              <a:t>humor</a:t>
            </a:r>
            <a:r>
              <a:rPr lang="en-ZA" sz="2000" dirty="0"/>
              <a:t> </a:t>
            </a:r>
            <a:r>
              <a:rPr lang="en-ZA" sz="2000" dirty="0" err="1"/>
              <a:t>betrokke</a:t>
            </a:r>
            <a:endParaRPr lang="en-ZA" sz="2000" dirty="0"/>
          </a:p>
          <a:p>
            <a:pPr marL="342900" indent="-342900">
              <a:buFontTx/>
              <a:buChar char="-"/>
            </a:pPr>
            <a:r>
              <a:rPr lang="en-ZA" sz="2000" dirty="0" err="1"/>
              <a:t>Geen</a:t>
            </a:r>
            <a:r>
              <a:rPr lang="en-ZA" sz="2000" dirty="0"/>
              <a:t> </a:t>
            </a:r>
            <a:r>
              <a:rPr lang="en-ZA" sz="2000" dirty="0" err="1"/>
              <a:t>ernstige</a:t>
            </a:r>
            <a:r>
              <a:rPr lang="en-ZA" sz="2000" dirty="0"/>
              <a:t> </a:t>
            </a:r>
            <a:r>
              <a:rPr lang="en-ZA" sz="2000" dirty="0" err="1"/>
              <a:t>nagevolge</a:t>
            </a:r>
            <a:endParaRPr lang="en-ZA" sz="2000" dirty="0"/>
          </a:p>
          <a:p>
            <a:pPr marL="342900" indent="-342900">
              <a:buFontTx/>
              <a:buChar char="-"/>
            </a:pPr>
            <a:r>
              <a:rPr lang="en-ZA" sz="2000" dirty="0"/>
              <a:t>Maak </a:t>
            </a:r>
            <a:r>
              <a:rPr lang="en-ZA" sz="2000" dirty="0" err="1"/>
              <a:t>nie</a:t>
            </a:r>
            <a:r>
              <a:rPr lang="en-ZA" sz="2000" dirty="0"/>
              <a:t> </a:t>
            </a:r>
            <a:r>
              <a:rPr lang="en-ZA" sz="2000" dirty="0" err="1"/>
              <a:t>mekaar</a:t>
            </a:r>
            <a:r>
              <a:rPr lang="en-ZA" sz="2000" dirty="0"/>
              <a:t> seer met </a:t>
            </a:r>
            <a:r>
              <a:rPr lang="en-ZA" sz="2000" dirty="0" err="1"/>
              <a:t>woorde</a:t>
            </a:r>
            <a:r>
              <a:rPr lang="en-ZA" sz="2000" dirty="0"/>
              <a:t> of </a:t>
            </a:r>
            <a:r>
              <a:rPr lang="en-ZA" sz="2000" dirty="0" err="1"/>
              <a:t>dade</a:t>
            </a:r>
            <a:endParaRPr lang="en-ZA" sz="2000" dirty="0"/>
          </a:p>
          <a:p>
            <a:endParaRPr lang="en-ZA" sz="2000" dirty="0"/>
          </a:p>
          <a:p>
            <a:endParaRPr lang="en-ZA" sz="2000" dirty="0"/>
          </a:p>
          <a:p>
            <a:r>
              <a:rPr lang="en-ZA" sz="2000" dirty="0"/>
              <a:t>KONFLIKSITUASIE</a:t>
            </a:r>
          </a:p>
          <a:p>
            <a:pPr marL="342900" indent="-342900">
              <a:buFontTx/>
              <a:buChar char="-"/>
            </a:pPr>
            <a:r>
              <a:rPr lang="en-ZA" sz="2000" dirty="0" err="1"/>
              <a:t>Verskil</a:t>
            </a:r>
            <a:r>
              <a:rPr lang="en-ZA" sz="2000" dirty="0"/>
              <a:t> van </a:t>
            </a:r>
            <a:r>
              <a:rPr lang="en-ZA" sz="2000" dirty="0" err="1"/>
              <a:t>mekaar</a:t>
            </a:r>
            <a:r>
              <a:rPr lang="en-ZA" sz="2000" dirty="0"/>
              <a:t> </a:t>
            </a:r>
          </a:p>
          <a:p>
            <a:pPr marL="342900" indent="-342900">
              <a:buFontTx/>
              <a:buChar char="-"/>
            </a:pPr>
            <a:r>
              <a:rPr lang="en-ZA" sz="2000" dirty="0" err="1"/>
              <a:t>Altwee</a:t>
            </a:r>
            <a:r>
              <a:rPr lang="en-ZA" sz="2000" dirty="0"/>
              <a:t> </a:t>
            </a:r>
            <a:r>
              <a:rPr lang="en-ZA" sz="2000" dirty="0" err="1"/>
              <a:t>partye</a:t>
            </a:r>
            <a:r>
              <a:rPr lang="en-ZA" sz="2000" dirty="0"/>
              <a:t> gee </a:t>
            </a:r>
            <a:r>
              <a:rPr lang="en-ZA" sz="2000" dirty="0" err="1"/>
              <a:t>hul</a:t>
            </a:r>
            <a:r>
              <a:rPr lang="en-ZA" sz="2000" dirty="0"/>
              <a:t> </a:t>
            </a:r>
            <a:r>
              <a:rPr lang="en-ZA" sz="2000" dirty="0" err="1"/>
              <a:t>mening</a:t>
            </a:r>
            <a:r>
              <a:rPr lang="en-ZA" sz="2000" dirty="0"/>
              <a:t> of </a:t>
            </a:r>
            <a:r>
              <a:rPr lang="en-ZA" sz="2000" dirty="0" err="1"/>
              <a:t>opinie</a:t>
            </a:r>
            <a:r>
              <a:rPr lang="en-ZA" sz="2000" dirty="0"/>
              <a:t> </a:t>
            </a:r>
            <a:r>
              <a:rPr lang="en-ZA" sz="2000" dirty="0" err="1"/>
              <a:t>oor</a:t>
            </a:r>
            <a:r>
              <a:rPr lang="en-ZA" sz="2000" dirty="0"/>
              <a:t> ‘n </a:t>
            </a:r>
            <a:r>
              <a:rPr lang="en-ZA" sz="2000" dirty="0" err="1"/>
              <a:t>saak</a:t>
            </a:r>
            <a:endParaRPr lang="en-ZA" sz="2000" dirty="0"/>
          </a:p>
          <a:p>
            <a:pPr marL="342900" indent="-342900">
              <a:buFontTx/>
              <a:buChar char="-"/>
            </a:pPr>
            <a:r>
              <a:rPr lang="en-ZA" sz="2000" dirty="0" err="1"/>
              <a:t>Vra</a:t>
            </a:r>
            <a:r>
              <a:rPr lang="en-ZA" sz="2000" dirty="0"/>
              <a:t> </a:t>
            </a:r>
            <a:r>
              <a:rPr lang="en-ZA" sz="2000" dirty="0" err="1"/>
              <a:t>onverskoning</a:t>
            </a:r>
            <a:endParaRPr lang="en-ZA" sz="2000" dirty="0"/>
          </a:p>
          <a:p>
            <a:pPr marL="342900" indent="-342900">
              <a:buFontTx/>
              <a:buChar char="-"/>
            </a:pPr>
            <a:r>
              <a:rPr lang="en-ZA" sz="2000" dirty="0"/>
              <a:t>Is </a:t>
            </a:r>
            <a:r>
              <a:rPr lang="en-ZA" sz="2000" dirty="0" err="1"/>
              <a:t>weer</a:t>
            </a:r>
            <a:r>
              <a:rPr lang="en-ZA" sz="2000" dirty="0"/>
              <a:t> </a:t>
            </a:r>
            <a:r>
              <a:rPr lang="en-ZA" sz="2000" dirty="0" err="1"/>
              <a:t>vriende</a:t>
            </a:r>
            <a:r>
              <a:rPr lang="en-ZA" sz="2000" dirty="0"/>
              <a:t> </a:t>
            </a:r>
            <a:r>
              <a:rPr lang="en-ZA" sz="2000" dirty="0" err="1"/>
              <a:t>na</a:t>
            </a:r>
            <a:r>
              <a:rPr lang="en-ZA" sz="2000" dirty="0"/>
              <a:t> die </a:t>
            </a:r>
            <a:r>
              <a:rPr lang="en-ZA" sz="2000" dirty="0" err="1"/>
              <a:t>tyd</a:t>
            </a:r>
            <a:endParaRPr lang="en-ZA" sz="2000" dirty="0"/>
          </a:p>
          <a:p>
            <a:pPr marL="342900" indent="-342900">
              <a:buFontTx/>
              <a:buChar char="-"/>
            </a:pP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2163888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423D70-40E8-60B4-B9A3-9DCB3E1A8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02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C07794-22A9-F6FA-8839-0CC6CD13E083}"/>
              </a:ext>
            </a:extLst>
          </p:cNvPr>
          <p:cNvSpPr txBox="1"/>
          <p:nvPr/>
        </p:nvSpPr>
        <p:spPr>
          <a:xfrm>
            <a:off x="468351" y="855480"/>
            <a:ext cx="8207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winkl" panose="02000000000000000000" pitchFamily="2" charset="77"/>
              </a:rPr>
              <a:t>Kom</a:t>
            </a:r>
            <a:r>
              <a:rPr lang="en-US" sz="4800" b="1" dirty="0">
                <a:latin typeface="Twinkl" panose="02000000000000000000" pitchFamily="2" charset="77"/>
              </a:rPr>
              <a:t> </a:t>
            </a:r>
            <a:r>
              <a:rPr lang="en-US" sz="4800" b="1" dirty="0" err="1">
                <a:latin typeface="Twinkl" panose="02000000000000000000" pitchFamily="2" charset="77"/>
              </a:rPr>
              <a:t>ons</a:t>
            </a:r>
            <a:r>
              <a:rPr lang="en-US" sz="4800" b="1" dirty="0">
                <a:latin typeface="Twinkl" panose="02000000000000000000" pitchFamily="2" charset="77"/>
              </a:rPr>
              <a:t> </a:t>
            </a:r>
            <a:r>
              <a:rPr lang="en-US" sz="4800" b="1" dirty="0" err="1">
                <a:latin typeface="Twinkl" panose="02000000000000000000" pitchFamily="2" charset="77"/>
              </a:rPr>
              <a:t>respekteer</a:t>
            </a:r>
            <a:r>
              <a:rPr lang="en-US" sz="4800" b="1" dirty="0">
                <a:latin typeface="Twinkl" panose="02000000000000000000" pitchFamily="2" charset="77"/>
              </a:rPr>
              <a:t> </a:t>
            </a:r>
            <a:r>
              <a:rPr lang="en-US" sz="4800" b="1" dirty="0" err="1">
                <a:latin typeface="Twinkl" panose="02000000000000000000" pitchFamily="2" charset="77"/>
              </a:rPr>
              <a:t>mekaar</a:t>
            </a:r>
            <a:r>
              <a:rPr lang="en-US" sz="4800" b="1" dirty="0">
                <a:latin typeface="Twinkl" panose="02000000000000000000" pitchFamily="2" charset="77"/>
              </a:rPr>
              <a:t> se </a:t>
            </a:r>
            <a:r>
              <a:rPr lang="en-US" sz="4800" b="1" dirty="0" err="1">
                <a:latin typeface="Twinkl" panose="02000000000000000000" pitchFamily="2" charset="77"/>
              </a:rPr>
              <a:t>gevoelens</a:t>
            </a:r>
            <a:endParaRPr lang="en-US" sz="4800" b="1" dirty="0">
              <a:latin typeface="Twinkl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3671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455-496C-5E45-8DD8-B2DFAE3BDC8E}"/>
              </a:ext>
            </a:extLst>
          </p:cNvPr>
          <p:cNvSpPr txBox="1"/>
          <p:nvPr/>
        </p:nvSpPr>
        <p:spPr>
          <a:xfrm>
            <a:off x="468351" y="446047"/>
            <a:ext cx="8207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winkl" panose="02000000000000000000" pitchFamily="2" charset="77"/>
              </a:rPr>
              <a:t>Wat is </a:t>
            </a:r>
            <a:r>
              <a:rPr lang="en-US" sz="4800" b="1" dirty="0" err="1">
                <a:latin typeface="Twinkl" panose="02000000000000000000" pitchFamily="2" charset="77"/>
              </a:rPr>
              <a:t>boelie</a:t>
            </a:r>
            <a:r>
              <a:rPr lang="en-US" sz="4800" b="1" dirty="0">
                <a:latin typeface="Twinkl" panose="02000000000000000000" pitchFamily="2" charset="77"/>
              </a:rPr>
              <a:t> ?</a:t>
            </a:r>
          </a:p>
        </p:txBody>
      </p:sp>
      <p:sp>
        <p:nvSpPr>
          <p:cNvPr id="4" name="Speech Bubble: Rectangle with Corners Rounded 12">
            <a:extLst>
              <a:ext uri="{FF2B5EF4-FFF2-40B4-BE49-F238E27FC236}">
                <a16:creationId xmlns:a16="http://schemas.microsoft.com/office/drawing/2014/main" id="{73806B9F-9844-594A-81C5-ABBB22EF09AC}"/>
              </a:ext>
            </a:extLst>
          </p:cNvPr>
          <p:cNvSpPr/>
          <p:nvPr/>
        </p:nvSpPr>
        <p:spPr>
          <a:xfrm>
            <a:off x="2474913" y="1746250"/>
            <a:ext cx="5913437" cy="865188"/>
          </a:xfrm>
          <a:prstGeom prst="wedgeRoundRectCallout">
            <a:avLst>
              <a:gd name="adj1" fmla="val -55993"/>
              <a:gd name="adj2" fmla="val 33593"/>
              <a:gd name="adj3" fmla="val 16667"/>
            </a:avLst>
          </a:prstGeom>
          <a:solidFill>
            <a:srgbClr val="A87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latin typeface="Twinkl" panose="02000000000000000000" pitchFamily="2" charset="77"/>
              </a:rPr>
              <a:t>Weet </a:t>
            </a:r>
            <a:r>
              <a:rPr lang="en-GB" sz="2400" b="1" dirty="0" err="1">
                <a:latin typeface="Twinkl" panose="02000000000000000000" pitchFamily="2" charset="77"/>
              </a:rPr>
              <a:t>jy</a:t>
            </a:r>
            <a:r>
              <a:rPr lang="en-GB" sz="2400" b="1" dirty="0">
                <a:latin typeface="Twinkl" panose="02000000000000000000" pitchFamily="2" charset="77"/>
              </a:rPr>
              <a:t> wat is </a:t>
            </a:r>
            <a:r>
              <a:rPr lang="en-GB" sz="2400" b="1" dirty="0" err="1">
                <a:latin typeface="Twinkl" panose="02000000000000000000" pitchFamily="2" charset="77"/>
              </a:rPr>
              <a:t>boelie</a:t>
            </a:r>
            <a:r>
              <a:rPr lang="en-GB" sz="2400" b="1" dirty="0">
                <a:latin typeface="Twinkl" panose="02000000000000000000" pitchFamily="2" charset="77"/>
              </a:rPr>
              <a:t> ?</a:t>
            </a:r>
          </a:p>
        </p:txBody>
      </p:sp>
      <p:sp>
        <p:nvSpPr>
          <p:cNvPr id="6" name="Speech Bubble: Rectangle with Corners Rounded 15">
            <a:extLst>
              <a:ext uri="{FF2B5EF4-FFF2-40B4-BE49-F238E27FC236}">
                <a16:creationId xmlns:a16="http://schemas.microsoft.com/office/drawing/2014/main" id="{05D1440B-5ECE-114F-91DA-DEB2C7BCE0E5}"/>
              </a:ext>
            </a:extLst>
          </p:cNvPr>
          <p:cNvSpPr/>
          <p:nvPr/>
        </p:nvSpPr>
        <p:spPr>
          <a:xfrm>
            <a:off x="755650" y="4667250"/>
            <a:ext cx="5289550" cy="1438275"/>
          </a:xfrm>
          <a:prstGeom prst="wedgeRoundRectCallout">
            <a:avLst>
              <a:gd name="adj1" fmla="val 58690"/>
              <a:gd name="adj2" fmla="val -39553"/>
              <a:gd name="adj3" fmla="val 16667"/>
            </a:avLst>
          </a:prstGeom>
          <a:solidFill>
            <a:srgbClr val="F9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err="1"/>
              <a:t>Boelie</a:t>
            </a:r>
            <a:r>
              <a:rPr lang="en-GB" sz="2000" dirty="0"/>
              <a:t> </a:t>
            </a:r>
            <a:r>
              <a:rPr lang="en-GB" sz="2000" dirty="0" err="1"/>
              <a:t>kan</a:t>
            </a:r>
            <a:r>
              <a:rPr lang="en-GB" sz="2000" dirty="0"/>
              <a:t> </a:t>
            </a:r>
            <a:r>
              <a:rPr lang="en-GB" sz="2000" dirty="0" err="1"/>
              <a:t>mense</a:t>
            </a:r>
            <a:r>
              <a:rPr lang="en-GB" sz="2000" dirty="0"/>
              <a:t> op </a:t>
            </a:r>
            <a:r>
              <a:rPr lang="en-GB" sz="2000" dirty="0" err="1"/>
              <a:t>verskillende</a:t>
            </a:r>
            <a:r>
              <a:rPr lang="en-GB" sz="2000" dirty="0"/>
              <a:t> manière seer </a:t>
            </a:r>
            <a:r>
              <a:rPr lang="en-GB" sz="2000" dirty="0" err="1"/>
              <a:t>maak</a:t>
            </a:r>
            <a:r>
              <a:rPr lang="en-GB" sz="2000" dirty="0"/>
              <a:t>. Jy </a:t>
            </a:r>
            <a:r>
              <a:rPr lang="en-GB" sz="2000" dirty="0" err="1"/>
              <a:t>kan</a:t>
            </a:r>
            <a:r>
              <a:rPr lang="en-GB" sz="2000" dirty="0"/>
              <a:t> </a:t>
            </a:r>
            <a:r>
              <a:rPr lang="en-GB" sz="2000" dirty="0" err="1"/>
              <a:t>fisies</a:t>
            </a:r>
            <a:r>
              <a:rPr lang="en-GB" sz="2000" dirty="0"/>
              <a:t> op </a:t>
            </a:r>
            <a:r>
              <a:rPr lang="en-GB" sz="2000" dirty="0" err="1"/>
              <a:t>jou</a:t>
            </a:r>
            <a:r>
              <a:rPr lang="en-GB" sz="2000" dirty="0"/>
              <a:t> </a:t>
            </a:r>
            <a:r>
              <a:rPr lang="en-GB" sz="2000" dirty="0" err="1"/>
              <a:t>lyf</a:t>
            </a:r>
            <a:r>
              <a:rPr lang="en-GB" sz="2000" dirty="0"/>
              <a:t> </a:t>
            </a:r>
            <a:r>
              <a:rPr lang="en-GB" sz="2000" dirty="0" err="1"/>
              <a:t>seerkry</a:t>
            </a:r>
            <a:r>
              <a:rPr lang="en-GB" sz="2000" dirty="0"/>
              <a:t> of met </a:t>
            </a:r>
            <a:r>
              <a:rPr lang="en-GB" sz="2000" dirty="0" err="1"/>
              <a:t>woorde</a:t>
            </a:r>
            <a:r>
              <a:rPr lang="en-GB" sz="2000" dirty="0"/>
              <a:t> </a:t>
            </a:r>
            <a:r>
              <a:rPr lang="en-GB" sz="2000" dirty="0" err="1"/>
              <a:t>seergemaak</a:t>
            </a:r>
            <a:r>
              <a:rPr lang="en-GB" sz="2000" dirty="0"/>
              <a:t> word.</a:t>
            </a:r>
          </a:p>
        </p:txBody>
      </p: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A5CA07F-7DD6-B846-A768-BB800E1789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12" y="1443731"/>
            <a:ext cx="1719299" cy="2357437"/>
          </a:xfrm>
          <a:prstGeom prst="rect">
            <a:avLst/>
          </a:prstGeom>
        </p:spPr>
      </p:pic>
      <p:sp>
        <p:nvSpPr>
          <p:cNvPr id="5" name="Speech Bubble: Rectangle with Corners Rounded 14">
            <a:extLst>
              <a:ext uri="{FF2B5EF4-FFF2-40B4-BE49-F238E27FC236}">
                <a16:creationId xmlns:a16="http://schemas.microsoft.com/office/drawing/2014/main" id="{EFB0825E-7024-AF42-BC50-7EF766EA9590}"/>
              </a:ext>
            </a:extLst>
          </p:cNvPr>
          <p:cNvSpPr/>
          <p:nvPr/>
        </p:nvSpPr>
        <p:spPr>
          <a:xfrm>
            <a:off x="755650" y="3062288"/>
            <a:ext cx="5289550" cy="1438275"/>
          </a:xfrm>
          <a:prstGeom prst="wedgeRoundRectCallout">
            <a:avLst>
              <a:gd name="adj1" fmla="val 66070"/>
              <a:gd name="adj2" fmla="val 25093"/>
              <a:gd name="adj3" fmla="val 16667"/>
            </a:avLst>
          </a:prstGeom>
          <a:solidFill>
            <a:srgbClr val="F9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err="1"/>
              <a:t>Boelie</a:t>
            </a:r>
            <a:r>
              <a:rPr lang="en-GB" sz="2000" dirty="0"/>
              <a:t> is om </a:t>
            </a:r>
            <a:r>
              <a:rPr lang="en-GB" sz="2000" dirty="0" err="1"/>
              <a:t>iemand</a:t>
            </a:r>
            <a:r>
              <a:rPr lang="en-GB" sz="2000" dirty="0"/>
              <a:t> </a:t>
            </a:r>
            <a:r>
              <a:rPr lang="en-GB" sz="2000" dirty="0" err="1"/>
              <a:t>aspris</a:t>
            </a:r>
            <a:r>
              <a:rPr lang="en-GB" sz="2000" dirty="0"/>
              <a:t> seer </a:t>
            </a:r>
            <a:r>
              <a:rPr lang="en-GB" sz="2000" dirty="0" err="1"/>
              <a:t>te</a:t>
            </a:r>
            <a:r>
              <a:rPr lang="en-GB" sz="2000" dirty="0"/>
              <a:t> </a:t>
            </a:r>
            <a:r>
              <a:rPr lang="en-GB" sz="2000" dirty="0" err="1"/>
              <a:t>maak</a:t>
            </a:r>
            <a:r>
              <a:rPr lang="en-GB" sz="2000" dirty="0"/>
              <a:t>   </a:t>
            </a:r>
            <a:r>
              <a:rPr lang="en-GB" sz="2000" dirty="0" err="1"/>
              <a:t>Boelie</a:t>
            </a:r>
            <a:r>
              <a:rPr lang="en-GB" sz="2000" dirty="0"/>
              <a:t> is </a:t>
            </a:r>
            <a:r>
              <a:rPr lang="en-GB" sz="2000" dirty="0" err="1"/>
              <a:t>waneer</a:t>
            </a:r>
            <a:r>
              <a:rPr lang="en-GB" sz="2000" dirty="0"/>
              <a:t> die </a:t>
            </a:r>
            <a:r>
              <a:rPr lang="en-GB" sz="2000" dirty="0" err="1"/>
              <a:t>aksie</a:t>
            </a:r>
            <a:r>
              <a:rPr lang="en-GB" sz="2000" dirty="0"/>
              <a:t> </a:t>
            </a:r>
            <a:r>
              <a:rPr lang="en-GB" sz="2000" dirty="0" err="1"/>
              <a:t>oor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</a:t>
            </a:r>
            <a:r>
              <a:rPr lang="en-GB" sz="2000" dirty="0" err="1"/>
              <a:t>oor</a:t>
            </a:r>
            <a:r>
              <a:rPr lang="en-GB" sz="2000" dirty="0"/>
              <a:t> </a:t>
            </a:r>
            <a:r>
              <a:rPr lang="en-GB" sz="2000" dirty="0" err="1"/>
              <a:t>gebeur</a:t>
            </a:r>
            <a:r>
              <a:rPr lang="en-GB" sz="20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03D17C-5C0E-D24E-9415-6D2F1BD66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1161" y="3220312"/>
            <a:ext cx="1948369" cy="295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56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7254C6-B00D-F24B-BD54-050DC3218993}"/>
              </a:ext>
            </a:extLst>
          </p:cNvPr>
          <p:cNvSpPr txBox="1"/>
          <p:nvPr/>
        </p:nvSpPr>
        <p:spPr>
          <a:xfrm>
            <a:off x="468351" y="446047"/>
            <a:ext cx="8207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winkl" panose="02000000000000000000" pitchFamily="2" charset="77"/>
              </a:rPr>
              <a:t>Verskillende</a:t>
            </a:r>
            <a:r>
              <a:rPr lang="en-US" sz="4000" b="1" dirty="0">
                <a:latin typeface="Twinkl" panose="02000000000000000000" pitchFamily="2" charset="77"/>
              </a:rPr>
              <a:t> </a:t>
            </a:r>
            <a:r>
              <a:rPr lang="en-US" sz="4000" b="1" dirty="0" err="1">
                <a:latin typeface="Twinkl" panose="02000000000000000000" pitchFamily="2" charset="77"/>
              </a:rPr>
              <a:t>maniere</a:t>
            </a:r>
            <a:r>
              <a:rPr lang="en-US" sz="4000" b="1" dirty="0">
                <a:latin typeface="Twinkl" panose="02000000000000000000" pitchFamily="2" charset="77"/>
              </a:rPr>
              <a:t> van </a:t>
            </a:r>
            <a:r>
              <a:rPr lang="en-US" sz="4000" b="1" dirty="0" err="1">
                <a:latin typeface="Twinkl" panose="02000000000000000000" pitchFamily="2" charset="77"/>
              </a:rPr>
              <a:t>boelie</a:t>
            </a:r>
            <a:endParaRPr lang="en-US" sz="4000" b="1" dirty="0">
              <a:latin typeface="Twinkl" panose="02000000000000000000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39BB34-BEA8-0547-88CF-7110FE9AEFE9}"/>
              </a:ext>
            </a:extLst>
          </p:cNvPr>
          <p:cNvSpPr/>
          <p:nvPr/>
        </p:nvSpPr>
        <p:spPr>
          <a:xfrm>
            <a:off x="4687888" y="3700463"/>
            <a:ext cx="3700462" cy="2392362"/>
          </a:xfrm>
          <a:prstGeom prst="rect">
            <a:avLst/>
          </a:prstGeom>
          <a:solidFill>
            <a:srgbClr val="C18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C61537-AAD7-4043-A2B8-8CB2A8A9C73F}"/>
              </a:ext>
            </a:extLst>
          </p:cNvPr>
          <p:cNvSpPr/>
          <p:nvPr/>
        </p:nvSpPr>
        <p:spPr>
          <a:xfrm>
            <a:off x="755650" y="3700463"/>
            <a:ext cx="3700463" cy="2392362"/>
          </a:xfrm>
          <a:prstGeom prst="rect">
            <a:avLst/>
          </a:prstGeom>
          <a:solidFill>
            <a:srgbClr val="FFC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BFA1AB-B581-F043-832A-A0811B8DE69E}"/>
              </a:ext>
            </a:extLst>
          </p:cNvPr>
          <p:cNvSpPr/>
          <p:nvPr/>
        </p:nvSpPr>
        <p:spPr>
          <a:xfrm>
            <a:off x="755650" y="2466975"/>
            <a:ext cx="3700463" cy="1657350"/>
          </a:xfrm>
          <a:prstGeom prst="rect">
            <a:avLst/>
          </a:prstGeom>
          <a:solidFill>
            <a:srgbClr val="FFC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/>
              <a:t>Dit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merke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mense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dit</a:t>
            </a:r>
            <a:r>
              <a:rPr lang="en-GB" dirty="0"/>
              <a:t> </a:t>
            </a:r>
            <a:r>
              <a:rPr lang="en-GB" dirty="0" err="1"/>
              <a:t>raaksien</a:t>
            </a:r>
            <a:r>
              <a:rPr lang="en-GB" dirty="0"/>
              <a:t>  maar </a:t>
            </a:r>
            <a:r>
              <a:rPr lang="en-GB" dirty="0" err="1"/>
              <a:t>dit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ook</a:t>
            </a:r>
            <a:r>
              <a:rPr lang="en-GB" dirty="0"/>
              <a:t> </a:t>
            </a:r>
            <a:r>
              <a:rPr lang="en-GB" dirty="0" err="1"/>
              <a:t>weggesteek</a:t>
            </a:r>
            <a:r>
              <a:rPr lang="en-GB" dirty="0"/>
              <a:t> word </a:t>
            </a:r>
            <a:r>
              <a:rPr lang="en-GB" dirty="0" err="1"/>
              <a:t>onder</a:t>
            </a:r>
            <a:r>
              <a:rPr lang="en-GB" dirty="0"/>
              <a:t> </a:t>
            </a:r>
            <a:r>
              <a:rPr lang="en-GB" dirty="0" err="1"/>
              <a:t>klere</a:t>
            </a:r>
            <a:r>
              <a:rPr lang="en-GB" dirty="0"/>
              <a:t>. 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6985B-95BC-F949-BC03-BC5D08EC66BB}"/>
              </a:ext>
            </a:extLst>
          </p:cNvPr>
          <p:cNvSpPr/>
          <p:nvPr/>
        </p:nvSpPr>
        <p:spPr>
          <a:xfrm>
            <a:off x="4687888" y="2622550"/>
            <a:ext cx="3700462" cy="1958975"/>
          </a:xfrm>
          <a:prstGeom prst="rect">
            <a:avLst/>
          </a:prstGeom>
          <a:solidFill>
            <a:srgbClr val="C18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Verbale </a:t>
            </a:r>
            <a:r>
              <a:rPr lang="en-GB" b="1" dirty="0" err="1"/>
              <a:t>boelie</a:t>
            </a:r>
            <a:r>
              <a:rPr lang="en-GB" dirty="0"/>
              <a:t> is </a:t>
            </a:r>
            <a:r>
              <a:rPr lang="en-GB" dirty="0" err="1"/>
              <a:t>nie</a:t>
            </a:r>
            <a:r>
              <a:rPr lang="en-GB" dirty="0"/>
              <a:t> </a:t>
            </a:r>
            <a:r>
              <a:rPr lang="en-GB" dirty="0" err="1"/>
              <a:t>altyd</a:t>
            </a:r>
            <a:r>
              <a:rPr lang="en-GB" dirty="0"/>
              <a:t> </a:t>
            </a:r>
            <a:r>
              <a:rPr lang="en-GB" dirty="0" err="1"/>
              <a:t>maklik</a:t>
            </a:r>
            <a:r>
              <a:rPr lang="en-GB" dirty="0"/>
              <a:t> om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sien</a:t>
            </a:r>
            <a:r>
              <a:rPr lang="en-GB" dirty="0"/>
              <a:t>.  </a:t>
            </a:r>
            <a:r>
              <a:rPr lang="en-GB" dirty="0" err="1"/>
              <a:t>Dit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in die </a:t>
            </a:r>
            <a:r>
              <a:rPr lang="en-GB" dirty="0" err="1"/>
              <a:t>geheim</a:t>
            </a:r>
            <a:r>
              <a:rPr lang="en-GB" dirty="0"/>
              <a:t>  </a:t>
            </a:r>
            <a:r>
              <a:rPr lang="en-GB" dirty="0" err="1"/>
              <a:t>geskied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nie</a:t>
            </a:r>
            <a:r>
              <a:rPr lang="en-GB" dirty="0"/>
              <a:t> </a:t>
            </a:r>
            <a:r>
              <a:rPr lang="en-GB" dirty="0" err="1"/>
              <a:t>fisiese</a:t>
            </a:r>
            <a:r>
              <a:rPr lang="en-GB" dirty="0"/>
              <a:t> </a:t>
            </a:r>
            <a:r>
              <a:rPr lang="en-GB" dirty="0" err="1"/>
              <a:t>merke</a:t>
            </a:r>
            <a:r>
              <a:rPr lang="en-GB" dirty="0"/>
              <a:t> </a:t>
            </a:r>
            <a:r>
              <a:rPr lang="en-GB" dirty="0" err="1"/>
              <a:t>nie</a:t>
            </a:r>
            <a:r>
              <a:rPr lang="en-GB" dirty="0"/>
              <a:t>. </a:t>
            </a:r>
            <a:r>
              <a:rPr lang="en-GB" dirty="0" err="1"/>
              <a:t>Dit</a:t>
            </a:r>
            <a:r>
              <a:rPr lang="en-GB" dirty="0"/>
              <a:t> </a:t>
            </a:r>
            <a:r>
              <a:rPr lang="en-GB" dirty="0" err="1"/>
              <a:t>maak</a:t>
            </a:r>
            <a:r>
              <a:rPr lang="en-GB" dirty="0"/>
              <a:t> </a:t>
            </a:r>
            <a:r>
              <a:rPr lang="en-GB" dirty="0" err="1"/>
              <a:t>mense</a:t>
            </a:r>
            <a:r>
              <a:rPr lang="en-GB" dirty="0"/>
              <a:t> se </a:t>
            </a:r>
            <a:r>
              <a:rPr lang="en-GB" dirty="0" err="1"/>
              <a:t>gevoelens</a:t>
            </a:r>
            <a:r>
              <a:rPr lang="en-GB" dirty="0"/>
              <a:t> seer </a:t>
            </a:r>
            <a:r>
              <a:rPr lang="en-GB" dirty="0" err="1"/>
              <a:t>en</a:t>
            </a:r>
            <a:r>
              <a:rPr lang="en-GB" dirty="0"/>
              <a:t> is so </a:t>
            </a:r>
            <a:r>
              <a:rPr lang="en-GB" dirty="0" err="1"/>
              <a:t>verkeerd</a:t>
            </a:r>
            <a:r>
              <a:rPr lang="en-GB" dirty="0"/>
              <a:t> </a:t>
            </a:r>
            <a:r>
              <a:rPr lang="en-GB" dirty="0" err="1"/>
              <a:t>soos</a:t>
            </a:r>
            <a:r>
              <a:rPr lang="en-GB" dirty="0"/>
              <a:t> </a:t>
            </a:r>
            <a:r>
              <a:rPr lang="en-GB" dirty="0" err="1"/>
              <a:t>fisiese</a:t>
            </a:r>
            <a:r>
              <a:rPr lang="en-GB" dirty="0"/>
              <a:t> </a:t>
            </a:r>
            <a:r>
              <a:rPr lang="en-GB" dirty="0" err="1"/>
              <a:t>boelie</a:t>
            </a:r>
            <a:r>
              <a:rPr lang="en-GB" dirty="0"/>
              <a:t>.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43A9F9B3-E68D-F14C-8690-B737010BC3AE}"/>
              </a:ext>
            </a:extLst>
          </p:cNvPr>
          <p:cNvSpPr/>
          <p:nvPr/>
        </p:nvSpPr>
        <p:spPr>
          <a:xfrm>
            <a:off x="755650" y="1473200"/>
            <a:ext cx="3700463" cy="1149350"/>
          </a:xfrm>
          <a:prstGeom prst="roundRect">
            <a:avLst/>
          </a:prstGeom>
          <a:solidFill>
            <a:srgbClr val="F9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err="1"/>
              <a:t>Fiesiese</a:t>
            </a:r>
            <a:r>
              <a:rPr lang="en-GB" b="1" dirty="0"/>
              <a:t> </a:t>
            </a:r>
            <a:r>
              <a:rPr lang="en-GB" b="1" dirty="0" err="1"/>
              <a:t>boelie</a:t>
            </a:r>
            <a:r>
              <a:rPr lang="en-GB" dirty="0"/>
              <a:t> is om </a:t>
            </a:r>
            <a:r>
              <a:rPr lang="en-GB" dirty="0" err="1"/>
              <a:t>iemand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stamp, </a:t>
            </a:r>
            <a:r>
              <a:rPr lang="en-GB" dirty="0" err="1"/>
              <a:t>slaan</a:t>
            </a:r>
            <a:r>
              <a:rPr lang="en-GB" dirty="0"/>
              <a:t>, </a:t>
            </a:r>
            <a:r>
              <a:rPr lang="en-GB" dirty="0" err="1"/>
              <a:t>knyp</a:t>
            </a:r>
            <a:r>
              <a:rPr lang="en-GB" dirty="0"/>
              <a:t> of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skop</a:t>
            </a:r>
            <a:r>
              <a:rPr lang="en-GB" dirty="0"/>
              <a:t>.</a:t>
            </a:r>
          </a:p>
        </p:txBody>
      </p: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8C0F43B0-6306-0846-9B55-EACEFE7F66A3}"/>
              </a:ext>
            </a:extLst>
          </p:cNvPr>
          <p:cNvSpPr/>
          <p:nvPr/>
        </p:nvSpPr>
        <p:spPr>
          <a:xfrm>
            <a:off x="4687888" y="1473200"/>
            <a:ext cx="3700462" cy="1357313"/>
          </a:xfrm>
          <a:prstGeom prst="roundRect">
            <a:avLst/>
          </a:prstGeom>
          <a:solidFill>
            <a:srgbClr val="A87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Verbale </a:t>
            </a:r>
            <a:r>
              <a:rPr lang="en-GB" b="1" dirty="0" err="1"/>
              <a:t>boelie</a:t>
            </a:r>
            <a:r>
              <a:rPr lang="en-GB" dirty="0"/>
              <a:t> is om </a:t>
            </a:r>
            <a:r>
              <a:rPr lang="en-GB" dirty="0" err="1"/>
              <a:t>iemand</a:t>
            </a:r>
            <a:r>
              <a:rPr lang="en-GB" dirty="0"/>
              <a:t> name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noem</a:t>
            </a:r>
            <a:r>
              <a:rPr lang="en-GB" dirty="0"/>
              <a:t>, </a:t>
            </a:r>
            <a:r>
              <a:rPr lang="en-GB" dirty="0" err="1"/>
              <a:t>lelike</a:t>
            </a:r>
            <a:r>
              <a:rPr lang="en-GB" dirty="0"/>
              <a:t> dinge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noem</a:t>
            </a:r>
            <a:r>
              <a:rPr lang="en-GB" dirty="0"/>
              <a:t> of </a:t>
            </a:r>
            <a:r>
              <a:rPr lang="en-GB" dirty="0" err="1"/>
              <a:t>selfs</a:t>
            </a:r>
            <a:r>
              <a:rPr lang="en-GB" dirty="0"/>
              <a:t> </a:t>
            </a:r>
            <a:r>
              <a:rPr lang="en-GB" dirty="0" err="1"/>
              <a:t>voorgee</a:t>
            </a:r>
            <a:r>
              <a:rPr lang="en-GB" dirty="0"/>
              <a:t> </a:t>
            </a:r>
            <a:r>
              <a:rPr lang="en-GB" dirty="0" err="1"/>
              <a:t>jy</a:t>
            </a:r>
            <a:r>
              <a:rPr lang="en-GB" dirty="0"/>
              <a:t> </a:t>
            </a:r>
            <a:r>
              <a:rPr lang="en-GB" dirty="0" err="1"/>
              <a:t>gaan</a:t>
            </a:r>
            <a:r>
              <a:rPr lang="en-GB" dirty="0"/>
              <a:t> </a:t>
            </a:r>
            <a:r>
              <a:rPr lang="en-GB" dirty="0" err="1"/>
              <a:t>iemand</a:t>
            </a:r>
            <a:r>
              <a:rPr lang="en-GB" dirty="0"/>
              <a:t> </a:t>
            </a:r>
            <a:r>
              <a:rPr lang="en-GB" dirty="0" err="1"/>
              <a:t>seermaak</a:t>
            </a:r>
            <a:r>
              <a:rPr lang="en-GB" dirty="0"/>
              <a:t>.</a:t>
            </a:r>
          </a:p>
        </p:txBody>
      </p:sp>
      <p:pic>
        <p:nvPicPr>
          <p:cNvPr id="12" name="Picture 11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8165A6D0-5F54-1148-B96E-130380D975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93" y="4363980"/>
            <a:ext cx="3463814" cy="3157536"/>
          </a:xfrm>
          <a:prstGeom prst="rect">
            <a:avLst/>
          </a:prstGeom>
        </p:spPr>
      </p:pic>
      <p:pic>
        <p:nvPicPr>
          <p:cNvPr id="14" name="Picture 13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CC6E58A1-14DC-934E-96E4-A4FF4B0078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51" y="4313807"/>
            <a:ext cx="2718260" cy="32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29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43D19E-4FEF-1941-BF26-959C1EB01912}"/>
              </a:ext>
            </a:extLst>
          </p:cNvPr>
          <p:cNvSpPr txBox="1"/>
          <p:nvPr/>
        </p:nvSpPr>
        <p:spPr>
          <a:xfrm>
            <a:off x="468351" y="446047"/>
            <a:ext cx="8207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winkl" panose="02000000000000000000" pitchFamily="2" charset="77"/>
              </a:rPr>
              <a:t>Kuber</a:t>
            </a:r>
            <a:r>
              <a:rPr lang="en-US" sz="4800" b="1" dirty="0">
                <a:latin typeface="Twinkl" panose="02000000000000000000" pitchFamily="2" charset="77"/>
              </a:rPr>
              <a:t> </a:t>
            </a:r>
            <a:r>
              <a:rPr lang="en-US" sz="4800" b="1" dirty="0" err="1">
                <a:latin typeface="Twinkl" panose="02000000000000000000" pitchFamily="2" charset="77"/>
              </a:rPr>
              <a:t>afknouery</a:t>
            </a:r>
            <a:endParaRPr lang="en-US" sz="4800" b="1" dirty="0">
              <a:latin typeface="Twinkl" panose="02000000000000000000" pitchFamily="2" charset="77"/>
            </a:endParaRP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F4AEC48B-52F6-D546-8EE0-D35D75F6B335}"/>
              </a:ext>
            </a:extLst>
          </p:cNvPr>
          <p:cNvSpPr/>
          <p:nvPr/>
        </p:nvSpPr>
        <p:spPr>
          <a:xfrm>
            <a:off x="755650" y="1473200"/>
            <a:ext cx="7632700" cy="1752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 err="1">
                <a:solidFill>
                  <a:schemeClr val="tx1"/>
                </a:solidFill>
              </a:rPr>
              <a:t>Kuber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afknouery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is </a:t>
            </a:r>
            <a:r>
              <a:rPr lang="en-GB" sz="2000" dirty="0" err="1">
                <a:solidFill>
                  <a:schemeClr val="tx1"/>
                </a:solidFill>
              </a:rPr>
              <a:t>waneer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persone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deur</a:t>
            </a:r>
            <a:r>
              <a:rPr lang="en-GB" sz="2000" dirty="0">
                <a:solidFill>
                  <a:schemeClr val="tx1"/>
                </a:solidFill>
              </a:rPr>
              <a:t> e-pos, </a:t>
            </a:r>
            <a:r>
              <a:rPr lang="en-GB" sz="2000" dirty="0" err="1">
                <a:solidFill>
                  <a:schemeClr val="tx1"/>
                </a:solidFill>
              </a:rPr>
              <a:t>foto’s</a:t>
            </a:r>
            <a:r>
              <a:rPr lang="en-GB" sz="2000" dirty="0">
                <a:solidFill>
                  <a:schemeClr val="tx1"/>
                </a:solidFill>
              </a:rPr>
              <a:t>, videos of </a:t>
            </a:r>
            <a:r>
              <a:rPr lang="en-GB" sz="2000" dirty="0" err="1">
                <a:solidFill>
                  <a:schemeClr val="tx1"/>
                </a:solidFill>
              </a:rPr>
              <a:t>teks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boodskappe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iemand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sleg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laat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voel</a:t>
            </a:r>
            <a:r>
              <a:rPr lang="en-GB" sz="2000" dirty="0">
                <a:solidFill>
                  <a:schemeClr val="tx1"/>
                </a:solidFill>
              </a:rPr>
              <a:t> of </a:t>
            </a:r>
            <a:r>
              <a:rPr lang="en-GB" sz="2000" dirty="0" err="1">
                <a:solidFill>
                  <a:schemeClr val="tx1"/>
                </a:solidFill>
              </a:rPr>
              <a:t>lelik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behandel</a:t>
            </a:r>
            <a:r>
              <a:rPr lang="en-GB" sz="2000" dirty="0">
                <a:solidFill>
                  <a:schemeClr val="tx1"/>
                </a:solidFill>
              </a:rPr>
              <a:t>.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 err="1">
                <a:solidFill>
                  <a:schemeClr val="tx1"/>
                </a:solidFill>
              </a:rPr>
              <a:t>Dit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een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persoon</a:t>
            </a:r>
            <a:r>
              <a:rPr lang="en-GB" sz="2000" dirty="0">
                <a:solidFill>
                  <a:schemeClr val="tx1"/>
                </a:solidFill>
              </a:rPr>
              <a:t> wees of ‘n </a:t>
            </a:r>
            <a:r>
              <a:rPr lang="en-GB" sz="2000" dirty="0" err="1">
                <a:solidFill>
                  <a:schemeClr val="tx1"/>
                </a:solidFill>
              </a:rPr>
              <a:t>groep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persone</a:t>
            </a:r>
            <a:r>
              <a:rPr lang="en-GB" sz="2000" dirty="0">
                <a:solidFill>
                  <a:schemeClr val="tx1"/>
                </a:solidFill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err="1">
                <a:solidFill>
                  <a:schemeClr val="tx1"/>
                </a:solidFill>
              </a:rPr>
              <a:t>Dit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iemand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baie</a:t>
            </a:r>
            <a:r>
              <a:rPr lang="en-GB" sz="2000" dirty="0">
                <a:solidFill>
                  <a:schemeClr val="tx1"/>
                </a:solidFill>
              </a:rPr>
              <a:t> bang </a:t>
            </a:r>
            <a:r>
              <a:rPr lang="en-GB" sz="2000" dirty="0" err="1">
                <a:solidFill>
                  <a:schemeClr val="tx1"/>
                </a:solidFill>
              </a:rPr>
              <a:t>maak</a:t>
            </a:r>
            <a:r>
              <a:rPr lang="en-GB" sz="2000" dirty="0">
                <a:solidFill>
                  <a:schemeClr val="tx1"/>
                </a:solidFill>
              </a:rPr>
              <a:t> om so </a:t>
            </a:r>
            <a:r>
              <a:rPr lang="en-GB" sz="2000" dirty="0" err="1">
                <a:solidFill>
                  <a:schemeClr val="tx1"/>
                </a:solidFill>
              </a:rPr>
              <a:t>geboelie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te</a:t>
            </a:r>
            <a:r>
              <a:rPr lang="en-GB" sz="2000" dirty="0">
                <a:solidFill>
                  <a:schemeClr val="tx1"/>
                </a:solidFill>
              </a:rPr>
              <a:t> word. </a:t>
            </a:r>
          </a:p>
        </p:txBody>
      </p:sp>
      <p:sp>
        <p:nvSpPr>
          <p:cNvPr id="6" name="Rectangle: Rounded Corners 10">
            <a:hlinkClick r:id="rId2"/>
            <a:extLst>
              <a:ext uri="{FF2B5EF4-FFF2-40B4-BE49-F238E27FC236}">
                <a16:creationId xmlns:a16="http://schemas.microsoft.com/office/drawing/2014/main" id="{AC456220-9364-854A-AFBD-69E048788954}"/>
              </a:ext>
            </a:extLst>
          </p:cNvPr>
          <p:cNvSpPr/>
          <p:nvPr/>
        </p:nvSpPr>
        <p:spPr>
          <a:xfrm>
            <a:off x="1693863" y="4506913"/>
            <a:ext cx="1939925" cy="758825"/>
          </a:xfrm>
          <a:prstGeom prst="roundRect">
            <a:avLst/>
          </a:prstGeom>
          <a:solidFill>
            <a:srgbClr val="8ACBC0"/>
          </a:solidFill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err="1"/>
              <a:t>Veilig</a:t>
            </a:r>
            <a:r>
              <a:rPr lang="en-GB" b="1" dirty="0"/>
              <a:t> </a:t>
            </a:r>
            <a:r>
              <a:rPr lang="en-GB" b="1" dirty="0" err="1"/>
              <a:t>te</a:t>
            </a:r>
            <a:r>
              <a:rPr lang="en-GB" b="1" dirty="0"/>
              <a:t> wees </a:t>
            </a:r>
            <a:r>
              <a:rPr lang="en-GB" b="1" dirty="0" err="1"/>
              <a:t>aanlyn</a:t>
            </a:r>
            <a:r>
              <a:rPr lang="en-GB" b="1" dirty="0"/>
              <a:t> </a:t>
            </a:r>
            <a:endParaRPr lang="en-GB" dirty="0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831CBBB-0F10-AF40-833C-0C0197696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041775"/>
            <a:ext cx="3816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9pPr>
          </a:lstStyle>
          <a:p>
            <a:pPr algn="ctr" eaLnBrk="1" hangingPunct="1"/>
            <a:r>
              <a:rPr lang="en-GB" altLang="en-US" dirty="0"/>
              <a:t>Maak </a:t>
            </a:r>
            <a:r>
              <a:rPr lang="en-GB" altLang="en-US" dirty="0" err="1"/>
              <a:t>seker</a:t>
            </a:r>
            <a:r>
              <a:rPr lang="en-GB" altLang="en-US" dirty="0"/>
              <a:t> </a:t>
            </a:r>
            <a:r>
              <a:rPr lang="en-GB" altLang="en-US" dirty="0" err="1"/>
              <a:t>jy</a:t>
            </a:r>
            <a:r>
              <a:rPr lang="en-GB" altLang="en-US" dirty="0"/>
              <a:t> </a:t>
            </a:r>
            <a:r>
              <a:rPr lang="en-GB" altLang="en-US" dirty="0" err="1"/>
              <a:t>weet</a:t>
            </a:r>
            <a:r>
              <a:rPr lang="en-GB" altLang="en-US" dirty="0"/>
              <a:t> hoe om…</a:t>
            </a: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CD69D88-BB3B-4545-899C-82AB70FE8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27" y="1360449"/>
            <a:ext cx="6755846" cy="955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3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43D19E-4FEF-1941-BF26-959C1EB01912}"/>
              </a:ext>
            </a:extLst>
          </p:cNvPr>
          <p:cNvSpPr txBox="1"/>
          <p:nvPr/>
        </p:nvSpPr>
        <p:spPr>
          <a:xfrm>
            <a:off x="468351" y="446047"/>
            <a:ext cx="8207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winkl" panose="02000000000000000000" pitchFamily="2" charset="77"/>
              </a:rPr>
              <a:t>Indirekte</a:t>
            </a:r>
            <a:r>
              <a:rPr lang="en-US" sz="4800" b="1" dirty="0">
                <a:latin typeface="Twinkl" panose="02000000000000000000" pitchFamily="2" charset="77"/>
              </a:rPr>
              <a:t> </a:t>
            </a:r>
            <a:r>
              <a:rPr lang="en-US" sz="4800" b="1" dirty="0" err="1">
                <a:latin typeface="Twinkl" panose="02000000000000000000" pitchFamily="2" charset="77"/>
              </a:rPr>
              <a:t>Boelie</a:t>
            </a:r>
            <a:endParaRPr lang="en-US" sz="4800" b="1" dirty="0">
              <a:latin typeface="Twinkl" panose="02000000000000000000" pitchFamily="2" charset="77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BB4983F3-3620-EB46-8032-A24074ABC9FF}"/>
              </a:ext>
            </a:extLst>
          </p:cNvPr>
          <p:cNvSpPr/>
          <p:nvPr/>
        </p:nvSpPr>
        <p:spPr>
          <a:xfrm>
            <a:off x="755650" y="1505415"/>
            <a:ext cx="7632700" cy="4248613"/>
          </a:xfrm>
          <a:prstGeom prst="roundRect">
            <a:avLst>
              <a:gd name="adj" fmla="val 8626"/>
            </a:avLst>
          </a:prstGeom>
          <a:solidFill>
            <a:schemeClr val="bg1"/>
          </a:solidFill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 err="1">
                <a:solidFill>
                  <a:schemeClr val="tx1"/>
                </a:solidFill>
              </a:rPr>
              <a:t>Indirekte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boelie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is: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chemeClr val="tx1"/>
              </a:solidFill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Om </a:t>
            </a:r>
            <a:r>
              <a:rPr lang="en-GB" sz="2000" dirty="0" err="1">
                <a:solidFill>
                  <a:schemeClr val="tx1"/>
                </a:solidFill>
              </a:rPr>
              <a:t>ander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uit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te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sny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uit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speletjies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uit</a:t>
            </a:r>
            <a:r>
              <a:rPr lang="en-GB" sz="2000" dirty="0">
                <a:solidFill>
                  <a:schemeClr val="tx1"/>
                </a:solidFill>
              </a:rPr>
              <a:t>;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Om </a:t>
            </a:r>
            <a:r>
              <a:rPr lang="en-GB" sz="2000" dirty="0" err="1">
                <a:solidFill>
                  <a:schemeClr val="tx1"/>
                </a:solidFill>
              </a:rPr>
              <a:t>agter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mense</a:t>
            </a:r>
            <a:r>
              <a:rPr lang="en-GB" sz="2000" dirty="0">
                <a:solidFill>
                  <a:schemeClr val="tx1"/>
                </a:solidFill>
              </a:rPr>
              <a:t> se rug van </a:t>
            </a:r>
            <a:r>
              <a:rPr lang="en-GB" sz="2000" dirty="0" err="1">
                <a:solidFill>
                  <a:schemeClr val="tx1"/>
                </a:solidFill>
              </a:rPr>
              <a:t>hul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lelik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te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praat</a:t>
            </a:r>
            <a:r>
              <a:rPr lang="en-GB" sz="2000" dirty="0">
                <a:solidFill>
                  <a:schemeClr val="tx1"/>
                </a:solidFill>
              </a:rPr>
              <a:t>;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Om </a:t>
            </a:r>
            <a:r>
              <a:rPr lang="en-GB" sz="2000" dirty="0" err="1">
                <a:solidFill>
                  <a:schemeClr val="tx1"/>
                </a:solidFill>
              </a:rPr>
              <a:t>lelike</a:t>
            </a:r>
            <a:r>
              <a:rPr lang="en-GB" sz="2000" dirty="0">
                <a:solidFill>
                  <a:schemeClr val="tx1"/>
                </a:solidFill>
              </a:rPr>
              <a:t> stories </a:t>
            </a:r>
            <a:r>
              <a:rPr lang="en-GB" sz="2000" dirty="0" err="1">
                <a:solidFill>
                  <a:schemeClr val="tx1"/>
                </a:solidFill>
              </a:rPr>
              <a:t>te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versprei</a:t>
            </a:r>
            <a:r>
              <a:rPr lang="en-GB" sz="2000" dirty="0">
                <a:solidFill>
                  <a:schemeClr val="tx1"/>
                </a:solidFill>
              </a:rPr>
              <a:t>;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Om </a:t>
            </a:r>
            <a:r>
              <a:rPr lang="en-GB" sz="2000" dirty="0" err="1">
                <a:solidFill>
                  <a:schemeClr val="tx1"/>
                </a:solidFill>
              </a:rPr>
              <a:t>te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staan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en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kyk</a:t>
            </a:r>
            <a:r>
              <a:rPr lang="en-GB" sz="2000" dirty="0">
                <a:solidFill>
                  <a:schemeClr val="tx1"/>
                </a:solidFill>
              </a:rPr>
              <a:t> hoe 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 err="1">
                <a:solidFill>
                  <a:schemeClr val="tx1"/>
                </a:solidFill>
              </a:rPr>
              <a:t>ander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geboelie</a:t>
            </a:r>
            <a:r>
              <a:rPr lang="en-GB" sz="2000" dirty="0">
                <a:solidFill>
                  <a:schemeClr val="tx1"/>
                </a:solidFill>
              </a:rPr>
              <a:t> word.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err="1">
                <a:solidFill>
                  <a:schemeClr val="tx1"/>
                </a:solidFill>
              </a:rPr>
              <a:t>Dit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maak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b="1" dirty="0">
                <a:solidFill>
                  <a:schemeClr val="tx1"/>
                </a:solidFill>
              </a:rPr>
              <a:t>net so seer </a:t>
            </a:r>
            <a:r>
              <a:rPr lang="en-GB" sz="2000" dirty="0">
                <a:solidFill>
                  <a:schemeClr val="tx1"/>
                </a:solidFill>
              </a:rPr>
              <a:t>as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err="1">
                <a:solidFill>
                  <a:schemeClr val="tx1"/>
                </a:solidFill>
              </a:rPr>
              <a:t>ander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manier</a:t>
            </a:r>
            <a:r>
              <a:rPr lang="en-GB" sz="2000" dirty="0">
                <a:solidFill>
                  <a:schemeClr val="tx1"/>
                </a:solidFill>
              </a:rPr>
              <a:t> van </a:t>
            </a:r>
            <a:r>
              <a:rPr lang="en-GB" sz="2000" dirty="0" err="1">
                <a:solidFill>
                  <a:schemeClr val="tx1"/>
                </a:solidFill>
              </a:rPr>
              <a:t>boelie</a:t>
            </a:r>
            <a:r>
              <a:rPr lang="en-GB" sz="2000" dirty="0">
                <a:solidFill>
                  <a:schemeClr val="tx1"/>
                </a:solidFill>
              </a:rPr>
              <a:t>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5" name="Picture 4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3F63A8E-EBDF-A24E-B49A-2BBB4F40C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23" y="3429000"/>
            <a:ext cx="4576725" cy="407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36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43D19E-4FEF-1941-BF26-959C1EB01912}"/>
              </a:ext>
            </a:extLst>
          </p:cNvPr>
          <p:cNvSpPr txBox="1"/>
          <p:nvPr/>
        </p:nvSpPr>
        <p:spPr>
          <a:xfrm>
            <a:off x="468351" y="446047"/>
            <a:ext cx="8207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winkl" panose="02000000000000000000" pitchFamily="2" charset="77"/>
              </a:rPr>
              <a:t>Hoekom</a:t>
            </a:r>
            <a:r>
              <a:rPr lang="en-US" sz="4800" b="1" dirty="0">
                <a:latin typeface="Twinkl" panose="02000000000000000000" pitchFamily="2" charset="77"/>
              </a:rPr>
              <a:t> </a:t>
            </a:r>
            <a:r>
              <a:rPr lang="en-US" sz="4800" b="1" dirty="0" err="1">
                <a:latin typeface="Twinkl" panose="02000000000000000000" pitchFamily="2" charset="77"/>
              </a:rPr>
              <a:t>boelie</a:t>
            </a:r>
            <a:r>
              <a:rPr lang="en-US" sz="4800" b="1" dirty="0">
                <a:latin typeface="Twinkl" panose="02000000000000000000" pitchFamily="2" charset="77"/>
              </a:rPr>
              <a:t> </a:t>
            </a:r>
            <a:r>
              <a:rPr lang="en-US" sz="4800" b="1" dirty="0" err="1">
                <a:latin typeface="Twinkl" panose="02000000000000000000" pitchFamily="2" charset="77"/>
              </a:rPr>
              <a:t>kinders</a:t>
            </a:r>
            <a:r>
              <a:rPr lang="en-US" sz="4800" b="1" dirty="0">
                <a:latin typeface="Twinkl" panose="02000000000000000000" pitchFamily="2" charset="77"/>
              </a:rPr>
              <a:t> ?</a:t>
            </a: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BB4983F3-3620-EB46-8032-A24074ABC9FF}"/>
              </a:ext>
            </a:extLst>
          </p:cNvPr>
          <p:cNvSpPr/>
          <p:nvPr/>
        </p:nvSpPr>
        <p:spPr>
          <a:xfrm>
            <a:off x="755650" y="1505415"/>
            <a:ext cx="7632700" cy="4248613"/>
          </a:xfrm>
          <a:prstGeom prst="roundRect">
            <a:avLst>
              <a:gd name="adj" fmla="val 8626"/>
            </a:avLst>
          </a:prstGeom>
          <a:solidFill>
            <a:schemeClr val="bg1"/>
          </a:solidFill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chemeClr val="tx1"/>
              </a:solidFill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chemeClr val="tx1"/>
              </a:solidFill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solidFill>
                  <a:schemeClr val="tx1"/>
                </a:solidFill>
              </a:rPr>
              <a:t>Voel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nie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goed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oor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hulself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nie</a:t>
            </a:r>
            <a:r>
              <a:rPr lang="en-GB" sz="2000" dirty="0">
                <a:solidFill>
                  <a:schemeClr val="tx1"/>
                </a:solidFill>
              </a:rPr>
              <a:t>/ </a:t>
            </a:r>
            <a:r>
              <a:rPr lang="en-GB" sz="2000" dirty="0" err="1">
                <a:solidFill>
                  <a:schemeClr val="tx1"/>
                </a:solidFill>
              </a:rPr>
              <a:t>lae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selfbeeld</a:t>
            </a:r>
            <a:endParaRPr lang="en-GB" sz="2000" dirty="0">
              <a:solidFill>
                <a:schemeClr val="tx1"/>
              </a:solidFill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Het </a:t>
            </a:r>
            <a:r>
              <a:rPr lang="en-GB" sz="2000" dirty="0" err="1">
                <a:solidFill>
                  <a:schemeClr val="tx1"/>
                </a:solidFill>
              </a:rPr>
              <a:t>nie</a:t>
            </a:r>
            <a:r>
              <a:rPr lang="en-GB" sz="2000" dirty="0">
                <a:solidFill>
                  <a:schemeClr val="tx1"/>
                </a:solidFill>
              </a:rPr>
              <a:t> ‘n </a:t>
            </a:r>
            <a:r>
              <a:rPr lang="en-GB" sz="2000" dirty="0" err="1">
                <a:solidFill>
                  <a:schemeClr val="tx1"/>
                </a:solidFill>
              </a:rPr>
              <a:t>goeie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voorbeeld</a:t>
            </a:r>
            <a:endParaRPr lang="en-GB" sz="2000" dirty="0">
              <a:solidFill>
                <a:schemeClr val="tx1"/>
              </a:solidFill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solidFill>
                  <a:schemeClr val="tx1"/>
                </a:solidFill>
              </a:rPr>
              <a:t>Soek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aandag</a:t>
            </a:r>
            <a:endParaRPr lang="en-GB" sz="2000" dirty="0">
              <a:solidFill>
                <a:schemeClr val="tx1"/>
              </a:solidFill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Wil </a:t>
            </a:r>
            <a:r>
              <a:rPr lang="en-GB" sz="2000" dirty="0" err="1">
                <a:solidFill>
                  <a:schemeClr val="tx1"/>
                </a:solidFill>
              </a:rPr>
              <a:t>deel</a:t>
            </a:r>
            <a:r>
              <a:rPr lang="en-GB" sz="2000" dirty="0">
                <a:solidFill>
                  <a:schemeClr val="tx1"/>
                </a:solidFill>
              </a:rPr>
              <a:t> van ‘n </a:t>
            </a:r>
            <a:r>
              <a:rPr lang="en-GB" sz="2000" dirty="0" err="1">
                <a:solidFill>
                  <a:schemeClr val="tx1"/>
                </a:solidFill>
              </a:rPr>
              <a:t>groep</a:t>
            </a:r>
            <a:r>
              <a:rPr lang="en-GB" sz="2000" dirty="0">
                <a:solidFill>
                  <a:schemeClr val="tx1"/>
                </a:solidFill>
              </a:rPr>
              <a:t> wees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Het </a:t>
            </a:r>
            <a:r>
              <a:rPr lang="en-GB" sz="2000" dirty="0" err="1">
                <a:solidFill>
                  <a:schemeClr val="tx1"/>
                </a:solidFill>
              </a:rPr>
              <a:t>nie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goeie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lewensvaardighede</a:t>
            </a:r>
            <a:endParaRPr lang="en-GB" sz="2000" dirty="0">
              <a:solidFill>
                <a:schemeClr val="tx1"/>
              </a:solidFill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Was self al </a:t>
            </a:r>
            <a:r>
              <a:rPr lang="en-GB" sz="2000" dirty="0" err="1">
                <a:solidFill>
                  <a:schemeClr val="tx1"/>
                </a:solidFill>
              </a:rPr>
              <a:t>blootgestel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aan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boeliery</a:t>
            </a:r>
            <a:r>
              <a:rPr lang="en-GB" sz="2000" dirty="0">
                <a:solidFill>
                  <a:schemeClr val="tx1"/>
                </a:solidFill>
              </a:rPr>
              <a:t>  </a:t>
            </a:r>
            <a:br>
              <a:rPr lang="en-GB" sz="2000" dirty="0">
                <a:solidFill>
                  <a:schemeClr val="tx1"/>
                </a:solidFill>
              </a:rPr>
            </a:br>
            <a:endParaRPr lang="en-GB" sz="2000" dirty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chemeClr val="tx1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5" name="Picture 4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3F63A8E-EBDF-A24E-B49A-2BBB4F40C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97" y="2803113"/>
            <a:ext cx="3571385" cy="31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68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43D19E-4FEF-1941-BF26-959C1EB01912}"/>
              </a:ext>
            </a:extLst>
          </p:cNvPr>
          <p:cNvSpPr txBox="1"/>
          <p:nvPr/>
        </p:nvSpPr>
        <p:spPr>
          <a:xfrm>
            <a:off x="468351" y="446047"/>
            <a:ext cx="8207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winkl" panose="02000000000000000000" pitchFamily="2" charset="77"/>
              </a:rPr>
              <a:t>Wat </a:t>
            </a:r>
            <a:r>
              <a:rPr lang="en-US" sz="4800" b="1" dirty="0" err="1">
                <a:latin typeface="Twinkl" panose="02000000000000000000" pitchFamily="2" charset="77"/>
              </a:rPr>
              <a:t>kan</a:t>
            </a:r>
            <a:r>
              <a:rPr lang="en-US" sz="4800" b="1" dirty="0">
                <a:latin typeface="Twinkl" panose="02000000000000000000" pitchFamily="2" charset="77"/>
              </a:rPr>
              <a:t> </a:t>
            </a:r>
            <a:r>
              <a:rPr lang="en-US" sz="4800" b="1" dirty="0" err="1">
                <a:latin typeface="Twinkl" panose="02000000000000000000" pitchFamily="2" charset="77"/>
              </a:rPr>
              <a:t>jy</a:t>
            </a:r>
            <a:r>
              <a:rPr lang="en-US" sz="4800" b="1" dirty="0">
                <a:latin typeface="Twinkl" panose="02000000000000000000" pitchFamily="2" charset="77"/>
              </a:rPr>
              <a:t> </a:t>
            </a:r>
            <a:r>
              <a:rPr lang="en-US" sz="4800" b="1" dirty="0" err="1">
                <a:latin typeface="Twinkl" panose="02000000000000000000" pitchFamily="2" charset="77"/>
              </a:rPr>
              <a:t>doen</a:t>
            </a:r>
            <a:r>
              <a:rPr lang="en-US" sz="4800" b="1" dirty="0">
                <a:latin typeface="Twinkl" panose="02000000000000000000" pitchFamily="2" charset="77"/>
              </a:rPr>
              <a:t> 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289F14-712D-6A4D-9405-CA83C9DFC542}"/>
              </a:ext>
            </a:extLst>
          </p:cNvPr>
          <p:cNvSpPr/>
          <p:nvPr/>
        </p:nvSpPr>
        <p:spPr>
          <a:xfrm>
            <a:off x="755650" y="1968500"/>
            <a:ext cx="3700463" cy="1460500"/>
          </a:xfrm>
          <a:prstGeom prst="roundRect">
            <a:avLst/>
          </a:prstGeom>
          <a:solidFill>
            <a:srgbClr val="8ACBC0"/>
          </a:solidFill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err="1"/>
              <a:t>Vertel</a:t>
            </a:r>
            <a:r>
              <a:rPr lang="en-GB" b="1" dirty="0"/>
              <a:t> </a:t>
            </a:r>
            <a:r>
              <a:rPr lang="en-GB" b="1" dirty="0" err="1"/>
              <a:t>iemand</a:t>
            </a:r>
            <a:r>
              <a:rPr lang="en-GB" b="1" dirty="0"/>
              <a:t> wat </a:t>
            </a:r>
            <a:r>
              <a:rPr lang="en-GB" b="1" dirty="0" err="1"/>
              <a:t>jy</a:t>
            </a:r>
            <a:r>
              <a:rPr lang="en-GB" b="1" dirty="0"/>
              <a:t> </a:t>
            </a:r>
            <a:r>
              <a:rPr lang="en-GB" b="1" dirty="0" err="1"/>
              <a:t>vertrou</a:t>
            </a:r>
            <a:r>
              <a:rPr lang="en-GB" b="1" dirty="0"/>
              <a:t>  </a:t>
            </a:r>
            <a:r>
              <a:rPr lang="en-GB" dirty="0"/>
              <a:t>-</a:t>
            </a:r>
            <a:r>
              <a:rPr lang="en-GB" b="1" dirty="0"/>
              <a:t> </a:t>
            </a:r>
            <a:r>
              <a:rPr lang="en-GB" dirty="0"/>
              <a:t>‘n </a:t>
            </a:r>
            <a:r>
              <a:rPr lang="en-GB" dirty="0" err="1"/>
              <a:t>ouer</a:t>
            </a:r>
            <a:r>
              <a:rPr lang="en-GB" dirty="0"/>
              <a:t>, </a:t>
            </a:r>
            <a:r>
              <a:rPr lang="en-GB" dirty="0" err="1"/>
              <a:t>onderwyser</a:t>
            </a:r>
            <a:r>
              <a:rPr lang="en-GB" dirty="0"/>
              <a:t>, </a:t>
            </a:r>
            <a:r>
              <a:rPr lang="en-GB" dirty="0" err="1"/>
              <a:t>ouer</a:t>
            </a:r>
            <a:r>
              <a:rPr lang="en-GB" dirty="0"/>
              <a:t> </a:t>
            </a:r>
            <a:r>
              <a:rPr lang="en-GB" dirty="0" err="1"/>
              <a:t>familielid</a:t>
            </a:r>
            <a:r>
              <a:rPr lang="en-GB" dirty="0"/>
              <a:t>. </a:t>
            </a:r>
            <a:r>
              <a:rPr lang="en-GB" dirty="0" err="1"/>
              <a:t>Hulle</a:t>
            </a:r>
            <a:r>
              <a:rPr lang="en-GB" dirty="0"/>
              <a:t> </a:t>
            </a:r>
            <a:r>
              <a:rPr lang="en-GB" dirty="0" err="1"/>
              <a:t>sal</a:t>
            </a:r>
            <a:r>
              <a:rPr lang="en-GB" dirty="0"/>
              <a:t> </a:t>
            </a:r>
            <a:r>
              <a:rPr lang="en-GB" dirty="0" err="1"/>
              <a:t>seker</a:t>
            </a:r>
            <a:r>
              <a:rPr lang="en-GB" dirty="0"/>
              <a:t> </a:t>
            </a:r>
            <a:r>
              <a:rPr lang="en-GB" dirty="0" err="1"/>
              <a:t>maak</a:t>
            </a:r>
            <a:r>
              <a:rPr lang="en-GB" dirty="0"/>
              <a:t> </a:t>
            </a:r>
            <a:r>
              <a:rPr lang="en-GB" dirty="0" err="1"/>
              <a:t>dat</a:t>
            </a:r>
            <a:r>
              <a:rPr lang="en-GB" dirty="0"/>
              <a:t> </a:t>
            </a:r>
            <a:r>
              <a:rPr lang="en-GB" dirty="0" err="1"/>
              <a:t>dit</a:t>
            </a:r>
            <a:r>
              <a:rPr lang="en-GB" dirty="0"/>
              <a:t> </a:t>
            </a:r>
            <a:r>
              <a:rPr lang="en-GB" dirty="0" err="1"/>
              <a:t>hanteer</a:t>
            </a:r>
            <a:r>
              <a:rPr lang="en-GB" dirty="0"/>
              <a:t> word.</a:t>
            </a:r>
          </a:p>
        </p:txBody>
      </p:sp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524893E3-99C8-244C-B631-61E8D81CB4D1}"/>
              </a:ext>
            </a:extLst>
          </p:cNvPr>
          <p:cNvSpPr/>
          <p:nvPr/>
        </p:nvSpPr>
        <p:spPr>
          <a:xfrm>
            <a:off x="4687888" y="1968500"/>
            <a:ext cx="3700462" cy="1622425"/>
          </a:xfrm>
          <a:prstGeom prst="roundRect">
            <a:avLst/>
          </a:prstGeom>
          <a:solidFill>
            <a:srgbClr val="8ACBC0"/>
          </a:solidFill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Wees </a:t>
            </a:r>
            <a:r>
              <a:rPr lang="en-GB" b="1" dirty="0" err="1"/>
              <a:t>daar</a:t>
            </a:r>
            <a:r>
              <a:rPr lang="en-GB" b="1" dirty="0"/>
              <a:t> </a:t>
            </a:r>
            <a:r>
              <a:rPr lang="en-GB" b="1" dirty="0" err="1"/>
              <a:t>vir</a:t>
            </a:r>
            <a:r>
              <a:rPr lang="en-GB" b="1" dirty="0"/>
              <a:t> </a:t>
            </a:r>
            <a:r>
              <a:rPr lang="en-GB" b="1" dirty="0" err="1"/>
              <a:t>iemand</a:t>
            </a:r>
            <a:r>
              <a:rPr lang="en-GB" b="1" dirty="0"/>
              <a:t> wat </a:t>
            </a:r>
            <a:r>
              <a:rPr lang="en-GB" b="1" dirty="0" err="1"/>
              <a:t>geboelie</a:t>
            </a:r>
            <a:r>
              <a:rPr lang="en-GB" b="1" dirty="0"/>
              <a:t> word. </a:t>
            </a:r>
            <a:r>
              <a:rPr lang="en-GB" dirty="0"/>
              <a:t>‘n </a:t>
            </a:r>
            <a:r>
              <a:rPr lang="en-GB" dirty="0" err="1"/>
              <a:t>Persoon</a:t>
            </a:r>
            <a:r>
              <a:rPr lang="en-GB" dirty="0"/>
              <a:t> wat  </a:t>
            </a:r>
            <a:r>
              <a:rPr lang="en-GB" dirty="0" err="1"/>
              <a:t>geboelie</a:t>
            </a:r>
            <a:r>
              <a:rPr lang="en-GB" dirty="0"/>
              <a:t> word </a:t>
            </a:r>
            <a:r>
              <a:rPr lang="en-GB" dirty="0" err="1"/>
              <a:t>voel</a:t>
            </a:r>
            <a:r>
              <a:rPr lang="en-GB" dirty="0"/>
              <a:t> </a:t>
            </a:r>
            <a:r>
              <a:rPr lang="en-GB" dirty="0" err="1"/>
              <a:t>alleen</a:t>
            </a:r>
            <a:r>
              <a:rPr lang="en-GB" dirty="0"/>
              <a:t>, </a:t>
            </a:r>
            <a:r>
              <a:rPr lang="en-GB" dirty="0" err="1"/>
              <a:t>hartseer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bang. </a:t>
            </a:r>
            <a:r>
              <a:rPr lang="en-GB" dirty="0" err="1"/>
              <a:t>Glimlag</a:t>
            </a:r>
            <a:r>
              <a:rPr lang="en-GB" dirty="0"/>
              <a:t>, </a:t>
            </a:r>
            <a:r>
              <a:rPr lang="en-GB" dirty="0" err="1"/>
              <a:t>gesels</a:t>
            </a:r>
            <a:r>
              <a:rPr lang="en-GB" dirty="0"/>
              <a:t> met </a:t>
            </a:r>
            <a:r>
              <a:rPr lang="en-GB" dirty="0" err="1"/>
              <a:t>hom</a:t>
            </a:r>
            <a:r>
              <a:rPr lang="en-GB" dirty="0"/>
              <a:t>/</a:t>
            </a:r>
            <a:r>
              <a:rPr lang="en-GB" dirty="0" err="1"/>
              <a:t>haar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maak</a:t>
            </a:r>
            <a:r>
              <a:rPr lang="en-GB" dirty="0"/>
              <a:t> </a:t>
            </a:r>
            <a:r>
              <a:rPr lang="en-GB" dirty="0" err="1"/>
              <a:t>hul</a:t>
            </a:r>
            <a:r>
              <a:rPr lang="en-GB" dirty="0"/>
              <a:t> </a:t>
            </a:r>
            <a:r>
              <a:rPr lang="en-GB" dirty="0" err="1"/>
              <a:t>deel</a:t>
            </a:r>
            <a:r>
              <a:rPr lang="en-GB" dirty="0"/>
              <a:t> van ‘n </a:t>
            </a:r>
            <a:r>
              <a:rPr lang="en-GB" dirty="0" err="1"/>
              <a:t>aktiwiteit</a:t>
            </a:r>
            <a:r>
              <a:rPr lang="en-GB" dirty="0"/>
              <a:t> .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1FDC122D-591B-024A-B9BD-1E0F5751C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00000000000000000" pitchFamily="2" charset="77"/>
              </a:defRPr>
            </a:lvl9pPr>
          </a:lstStyle>
          <a:p>
            <a:pPr eaLnBrk="1" hangingPunct="1"/>
            <a:r>
              <a:rPr lang="en-GB" altLang="en-US" dirty="0" err="1"/>
              <a:t>Indien</a:t>
            </a:r>
            <a:r>
              <a:rPr lang="en-GB" altLang="en-US" dirty="0"/>
              <a:t> </a:t>
            </a:r>
            <a:r>
              <a:rPr lang="en-GB" altLang="en-US" dirty="0" err="1"/>
              <a:t>jy</a:t>
            </a:r>
            <a:r>
              <a:rPr lang="en-GB" altLang="en-US" dirty="0"/>
              <a:t> </a:t>
            </a:r>
            <a:r>
              <a:rPr lang="en-GB" altLang="en-US" dirty="0" err="1"/>
              <a:t>sien</a:t>
            </a:r>
            <a:r>
              <a:rPr lang="en-GB" altLang="en-US" dirty="0"/>
              <a:t> </a:t>
            </a:r>
            <a:r>
              <a:rPr lang="en-GB" altLang="en-US" dirty="0" err="1"/>
              <a:t>iemand</a:t>
            </a:r>
            <a:r>
              <a:rPr lang="en-GB" altLang="en-US" dirty="0"/>
              <a:t> word </a:t>
            </a:r>
            <a:r>
              <a:rPr lang="en-GB" altLang="en-US" dirty="0" err="1"/>
              <a:t>geboelie</a:t>
            </a:r>
            <a:r>
              <a:rPr lang="en-GB" altLang="en-US" dirty="0"/>
              <a:t> </a:t>
            </a:r>
            <a:r>
              <a:rPr lang="en-GB" altLang="en-US" dirty="0" err="1"/>
              <a:t>kan</a:t>
            </a:r>
            <a:r>
              <a:rPr lang="en-GB" altLang="en-US" dirty="0"/>
              <a:t> </a:t>
            </a:r>
            <a:r>
              <a:rPr lang="en-GB" altLang="en-US" dirty="0" err="1"/>
              <a:t>jy</a:t>
            </a:r>
            <a:r>
              <a:rPr lang="en-GB" altLang="en-US" dirty="0"/>
              <a:t>…:</a:t>
            </a:r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394E165-9C30-7A4E-85F7-77063F925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68725"/>
            <a:ext cx="3703284" cy="3423833"/>
          </a:xfrm>
          <a:prstGeom prst="rect">
            <a:avLst/>
          </a:prstGeom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781A6BB-2139-3149-BAF2-8F5F15043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38" y="3275462"/>
            <a:ext cx="2887596" cy="482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13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95BB9D-2D5E-2D6F-0427-72D7888FAD28}"/>
              </a:ext>
            </a:extLst>
          </p:cNvPr>
          <p:cNvSpPr txBox="1"/>
          <p:nvPr/>
        </p:nvSpPr>
        <p:spPr>
          <a:xfrm>
            <a:off x="675564" y="1187355"/>
            <a:ext cx="77928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600" dirty="0"/>
              <a:t>WAT KAN JY DOEN    </a:t>
            </a:r>
          </a:p>
          <a:p>
            <a:r>
              <a:rPr lang="en-ZA" sz="6600" dirty="0"/>
              <a:t>  AS JY GEBOELIE   </a:t>
            </a:r>
          </a:p>
          <a:p>
            <a:r>
              <a:rPr lang="en-ZA" sz="6600" dirty="0"/>
              <a:t>         WORD ? </a:t>
            </a:r>
          </a:p>
          <a:p>
            <a:endParaRPr lang="en-ZA" sz="4000" dirty="0"/>
          </a:p>
          <a:p>
            <a:endParaRPr lang="en-ZA" sz="4000" dirty="0"/>
          </a:p>
          <a:p>
            <a:endParaRPr lang="en-ZA" sz="4000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0775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</TotalTime>
  <Words>524</Words>
  <Application>Microsoft Office PowerPoint</Application>
  <PresentationFormat>On-screen Show (4:3)</PresentationFormat>
  <Paragraphs>70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Twinkl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 Kitchen (15597598)</dc:creator>
  <cp:lastModifiedBy>Bertdene Laubscher</cp:lastModifiedBy>
  <cp:revision>9</cp:revision>
  <dcterms:created xsi:type="dcterms:W3CDTF">2021-10-01T13:17:05Z</dcterms:created>
  <dcterms:modified xsi:type="dcterms:W3CDTF">2023-04-13T10:07:53Z</dcterms:modified>
</cp:coreProperties>
</file>